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2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3.xml" ContentType="application/vnd.openxmlformats-officedocument.themeOverr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48" r:id="rId1"/>
  </p:sldMasterIdLst>
  <p:notesMasterIdLst>
    <p:notesMasterId r:id="rId18"/>
  </p:notesMasterIdLst>
  <p:sldIdLst>
    <p:sldId id="256" r:id="rId2"/>
    <p:sldId id="288" r:id="rId3"/>
    <p:sldId id="287" r:id="rId4"/>
    <p:sldId id="265" r:id="rId5"/>
    <p:sldId id="274" r:id="rId6"/>
    <p:sldId id="276" r:id="rId7"/>
    <p:sldId id="278" r:id="rId8"/>
    <p:sldId id="279" r:id="rId9"/>
    <p:sldId id="280" r:id="rId10"/>
    <p:sldId id="281" r:id="rId11"/>
    <p:sldId id="282" r:id="rId12"/>
    <p:sldId id="268" r:id="rId13"/>
    <p:sldId id="283" r:id="rId14"/>
    <p:sldId id="284" r:id="rId15"/>
    <p:sldId id="285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254061"/>
    <a:srgbClr val="9E480E"/>
    <a:srgbClr val="FFFFFF"/>
    <a:srgbClr val="262626"/>
    <a:srgbClr val="000000"/>
    <a:srgbClr val="C0504D"/>
    <a:srgbClr val="F79646"/>
    <a:srgbClr val="0D0D0D"/>
    <a:srgbClr val="E46C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er\OneDrive\Documents\Thinkful\Capstone%20Projects\Capstone%201\Capstone%20Project%201_PM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er\OneDrive\Documents\Thinkful\Capstone%20Projects\Capstone%201\Capstone%20Project%201_PM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er\OneDrive\Documents\Thinkful\Capstone%20Projects\Capstone%201\Capstone%20Project%201_PM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er\OneDrive\Documents\Thinkful\Capstone%20Projects\Capstone%201\Capstone%20Project%201_PM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oleObject" Target="file:///C:\Users\peter\OneDrive\Documents\Thinkful\Capstone%20Projects\Capstone%201\Capstone%20Project%201_PM.xlsx" TargetMode="Externa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er\OneDrive\Documents\Thinkful\Capstone%20Projects\Capstone%201\Capstone%20Project%201_PM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16.xml"/><Relationship Id="rId1" Type="http://schemas.microsoft.com/office/2011/relationships/chartStyle" Target="style16.xml"/><Relationship Id="rId4" Type="http://schemas.openxmlformats.org/officeDocument/2006/relationships/oleObject" Target="file:///C:\Users\peter\OneDrive\Documents\Thinkful\Capstone%20Projects\Capstone%201\Capstone%20Project%201_PM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peter\OneDrive\Documents\Thinkful\Capstone%20Projects\Capstone%201\Capstone%20Project%201_PM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er\OneDrive\Documents\Thinkful\Capstone%20Projects\Capstone%201\Capstone%20Project%201_PM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er\OneDrive\Documents\Thinkful\Capstone%20Projects\Capstone%201\Capstone%20Project%201_PM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er\OneDrive\Documents\Thinkful\Capstone%20Projects\Capstone%201\Capstone%20Project%201_PM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er\OneDrive\Documents\Thinkful\Capstone%20Projects\Capstone%201\Capstone%20Project%201_PM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er\OneDrive\Documents\Thinkful\Capstone%20Projects\Capstone%201\Capstone%20Project%201_PM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eter\OneDrive\Documents\Thinkful\Capstone%20Projects\Capstone%201\Capstone%20Project%201_PM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Dashboard!$C$44</c:f>
              <c:strCache>
                <c:ptCount val="1"/>
                <c:pt idx="0">
                  <c:v>Branches</c:v>
                </c:pt>
              </c:strCache>
            </c:strRef>
          </c:tx>
          <c:dPt>
            <c:idx val="0"/>
            <c:bubble3D val="0"/>
            <c:spPr>
              <a:solidFill>
                <a:schemeClr val="accent1">
                  <a:shade val="7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E12-4039-B025-33A81836421B}"/>
              </c:ext>
            </c:extLst>
          </c:dPt>
          <c:dPt>
            <c:idx val="1"/>
            <c:bubble3D val="0"/>
            <c:spPr>
              <a:solidFill>
                <a:schemeClr val="accent1">
                  <a:tint val="7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E12-4039-B025-33A81836421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Dashboard!$B$45:$B$46</c:f>
              <c:strCache>
                <c:ptCount val="2"/>
                <c:pt idx="0">
                  <c:v>Branches in Airport</c:v>
                </c:pt>
                <c:pt idx="1">
                  <c:v>Remaining Branches</c:v>
                </c:pt>
              </c:strCache>
            </c:strRef>
          </c:cat>
          <c:val>
            <c:numRef>
              <c:f>Dashboard!$C$45:$C$46</c:f>
              <c:numCache>
                <c:formatCode>0</c:formatCode>
                <c:ptCount val="2"/>
                <c:pt idx="0">
                  <c:v>22</c:v>
                </c:pt>
                <c:pt idx="1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E12-4039-B025-33A81836421B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extLst>
          <c:ext xmlns:c15="http://schemas.microsoft.com/office/drawing/2012/chart" uri="{02D57815-91ED-43cb-92C2-25804820EDAC}">
            <c15:filteredPi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Dashboard!$D$44</c15:sqref>
                        </c15:formulaRef>
                      </c:ext>
                    </c:extLst>
                    <c:strCache>
                      <c:ptCount val="1"/>
                      <c:pt idx="0">
                        <c:v>Percentage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>
                        <a:shade val="76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6-FE12-4039-B025-33A81836421B}"/>
                    </c:ext>
                  </c:extLst>
                </c:dPt>
                <c:dPt>
                  <c:idx val="1"/>
                  <c:bubble3D val="0"/>
                  <c:spPr>
                    <a:solidFill>
                      <a:schemeClr val="accent1">
                        <a:tint val="77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8-FE12-4039-B025-33A81836421B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bestFit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Dashboard!$B$45:$B$46</c15:sqref>
                        </c15:formulaRef>
                      </c:ext>
                    </c:extLst>
                    <c:strCache>
                      <c:ptCount val="2"/>
                      <c:pt idx="0">
                        <c:v>Branches in Airport</c:v>
                      </c:pt>
                      <c:pt idx="1">
                        <c:v>Remaining Branches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Dashboard!$D$45:$D$46</c15:sqref>
                        </c15:formulaRef>
                      </c:ext>
                    </c:extLst>
                    <c:numCache>
                      <c:formatCode>0%</c:formatCode>
                      <c:ptCount val="2"/>
                      <c:pt idx="0">
                        <c:v>0.44</c:v>
                      </c:pt>
                      <c:pt idx="1">
                        <c:v>0.56000000000000005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9-FE12-4039-B025-33A81836421B}"/>
                  </c:ext>
                </c:extLst>
              </c15:ser>
            </c15:filteredPieSeries>
            <c15:filteredPi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Dashboard!$E$44</c15:sqref>
                        </c15:formulaRef>
                      </c:ext>
                    </c:extLst>
                    <c:strCache>
                      <c:ptCount val="1"/>
                      <c:pt idx="0">
                        <c:v>Profit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>
                        <a:shade val="76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B-FE12-4039-B025-33A81836421B}"/>
                    </c:ext>
                  </c:extLst>
                </c:dPt>
                <c:dPt>
                  <c:idx val="1"/>
                  <c:bubble3D val="0"/>
                  <c:spPr>
                    <a:solidFill>
                      <a:schemeClr val="accent1">
                        <a:tint val="77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D-FE12-4039-B025-33A81836421B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bestFit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Dashboard!$B$45:$B$46</c15:sqref>
                        </c15:formulaRef>
                      </c:ext>
                    </c:extLst>
                    <c:strCache>
                      <c:ptCount val="2"/>
                      <c:pt idx="0">
                        <c:v>Branches in Airport</c:v>
                      </c:pt>
                      <c:pt idx="1">
                        <c:v>Remaining Branches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Dashboard!$E$45:$E$46</c15:sqref>
                        </c15:formulaRef>
                      </c:ext>
                    </c:extLst>
                    <c:numCache>
                      <c:formatCode>_("$"* #,##0_);_("$"* \(#,##0\);_("$"* "-"??_);_(@_)</c:formatCode>
                      <c:ptCount val="2"/>
                      <c:pt idx="0">
                        <c:v>8424815.9200000148</c:v>
                      </c:pt>
                      <c:pt idx="1">
                        <c:v>11328702.439999986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E-FE12-4039-B025-33A81836421B}"/>
                  </c:ext>
                </c:extLst>
              </c15:ser>
            </c15:filteredPieSeries>
            <c15:filteredPi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Dashboard!$F$44</c15:sqref>
                        </c15:formulaRef>
                      </c:ext>
                    </c:extLst>
                    <c:strCache>
                      <c:ptCount val="1"/>
                      <c:pt idx="0">
                        <c:v>Contribution %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>
                        <a:shade val="76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0-FE12-4039-B025-33A81836421B}"/>
                    </c:ext>
                  </c:extLst>
                </c:dPt>
                <c:dPt>
                  <c:idx val="1"/>
                  <c:bubble3D val="0"/>
                  <c:spPr>
                    <a:solidFill>
                      <a:schemeClr val="accent1">
                        <a:tint val="77000"/>
                      </a:schemeClr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12-FE12-4039-B025-33A81836421B}"/>
                    </c:ext>
                  </c:extLst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bestFit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Dashboard!$B$45:$B$46</c15:sqref>
                        </c15:formulaRef>
                      </c:ext>
                    </c:extLst>
                    <c:strCache>
                      <c:ptCount val="2"/>
                      <c:pt idx="0">
                        <c:v>Branches in Airport</c:v>
                      </c:pt>
                      <c:pt idx="1">
                        <c:v>Remaining Branches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Dashboard!$F$45:$F$46</c15:sqref>
                        </c15:formulaRef>
                      </c:ext>
                    </c:extLst>
                    <c:numCache>
                      <c:formatCode>0%</c:formatCode>
                      <c:ptCount val="2"/>
                      <c:pt idx="0">
                        <c:v>0.42649697975120593</c:v>
                      </c:pt>
                      <c:pt idx="1">
                        <c:v>0.57350302024879174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3-FE12-4039-B025-33A81836421B}"/>
                  </c:ext>
                </c:extLst>
              </c15:ser>
            </c15:filteredPieSeries>
          </c:ext>
        </c:extLst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Strategies!$J$4</c:f>
              <c:strCache>
                <c:ptCount val="1"/>
                <c:pt idx="0">
                  <c:v>2018 Baseline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-4.1048939385907889E-2"/>
                  <c:y val="-1.855569871807047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0C7-427C-919B-A7589702BFF1}"/>
                </c:ext>
              </c:extLst>
            </c:dLbl>
            <c:dLbl>
              <c:idx val="1"/>
              <c:layout>
                <c:manualLayout>
                  <c:x val="-1.847202272365854E-2"/>
                  <c:y val="-4.8597697142583042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140-42A9-9BCD-A38FE662512F}"/>
                </c:ext>
              </c:extLst>
            </c:dLbl>
            <c:dLbl>
              <c:idx val="2"/>
              <c:layout>
                <c:manualLayout>
                  <c:x val="-1.231468181577236E-2"/>
                  <c:y val="-2.91589551283964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9AA-4E34-893E-59DE54D987A2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(Strategies!$I$6,Strategies!$I$13,Strategies!$I$16)</c:f>
              <c:strCache>
                <c:ptCount val="3"/>
                <c:pt idx="0">
                  <c:v>Gross Revenue</c:v>
                </c:pt>
                <c:pt idx="1">
                  <c:v>Total Cost</c:v>
                </c:pt>
                <c:pt idx="2">
                  <c:v>Profits</c:v>
                </c:pt>
              </c:strCache>
              <c:extLst/>
            </c:strRef>
          </c:cat>
          <c:val>
            <c:numRef>
              <c:f>(Strategies!$J$6,Strategies!$J$13,Strategies!$J$16)</c:f>
              <c:numCache>
                <c:formatCode>_("$"* #,##0_);_("$"* \(#,##0\);_("$"* "-"??_);_(@_)</c:formatCode>
                <c:ptCount val="3"/>
                <c:pt idx="0">
                  <c:v>52830207</c:v>
                </c:pt>
                <c:pt idx="1">
                  <c:v>33076688.639999952</c:v>
                </c:pt>
                <c:pt idx="2">
                  <c:v>19753518.360000048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1140-42A9-9BCD-A38FE662512F}"/>
            </c:ext>
          </c:extLst>
        </c:ser>
        <c:ser>
          <c:idx val="1"/>
          <c:order val="1"/>
          <c:tx>
            <c:strRef>
              <c:f>Strategies!$L$4</c:f>
              <c:strCache>
                <c:ptCount val="1"/>
                <c:pt idx="0">
                  <c:v>Strategy 2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1.0262234846476967E-2"/>
                  <c:y val="-2.385732692323346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9AA-4E34-893E-59DE54D987A2}"/>
                </c:ext>
              </c:extLst>
            </c:dLbl>
            <c:dLbl>
              <c:idx val="1"/>
              <c:layout>
                <c:manualLayout>
                  <c:x val="2.4629363631544644E-2"/>
                  <c:y val="-1.32540705129075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9AA-4E34-893E-59DE54D987A2}"/>
                </c:ext>
              </c:extLst>
            </c:dLbl>
            <c:dLbl>
              <c:idx val="2"/>
              <c:layout>
                <c:manualLayout>
                  <c:x val="2.4629363631544568E-2"/>
                  <c:y val="-2.385732692323346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9AA-4E34-893E-59DE54D987A2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(Strategies!$I$6,Strategies!$I$13,Strategies!$I$16)</c:f>
              <c:strCache>
                <c:ptCount val="3"/>
                <c:pt idx="0">
                  <c:v>Gross Revenue</c:v>
                </c:pt>
                <c:pt idx="1">
                  <c:v>Total Cost</c:v>
                </c:pt>
                <c:pt idx="2">
                  <c:v>Profits</c:v>
                </c:pt>
              </c:strCache>
              <c:extLst/>
            </c:strRef>
          </c:cat>
          <c:val>
            <c:numRef>
              <c:f>(Strategies!$L$6,Strategies!$L$13,Strategies!$L$16)</c:f>
              <c:numCache>
                <c:formatCode>_("$"* #,##0_);_("$"* \(#,##0\);_("$"* "-"??_);_(@_)</c:formatCode>
                <c:ptCount val="3"/>
                <c:pt idx="0">
                  <c:v>61866334</c:v>
                </c:pt>
                <c:pt idx="1">
                  <c:v>37193821.679999948</c:v>
                </c:pt>
                <c:pt idx="2">
                  <c:v>24672512.320000052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1140-42A9-9BCD-A38FE662512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82"/>
        <c:shape val="box"/>
        <c:axId val="1098288192"/>
        <c:axId val="1098289024"/>
        <c:axId val="0"/>
      </c:bar3DChart>
      <c:catAx>
        <c:axId val="1098288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8289024"/>
        <c:crosses val="autoZero"/>
        <c:auto val="1"/>
        <c:lblAlgn val="ctr"/>
        <c:lblOffset val="100"/>
        <c:noMultiLvlLbl val="0"/>
      </c:catAx>
      <c:valAx>
        <c:axId val="1098289024"/>
        <c:scaling>
          <c:orientation val="minMax"/>
        </c:scaling>
        <c:delete val="1"/>
        <c:axPos val="l"/>
        <c:numFmt formatCode="_(&quot;$&quot;* #,##0_);_(&quot;$&quot;* \(#,##0\);_(&quot;$&quot;* &quot;-&quot;??_);_(@_)" sourceLinked="1"/>
        <c:majorTickMark val="none"/>
        <c:minorTickMark val="none"/>
        <c:tickLblPos val="nextTo"/>
        <c:crossAx val="1098288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clustered"/>
        <c:varyColors val="0"/>
        <c:ser>
          <c:idx val="0"/>
          <c:order val="0"/>
          <c:tx>
            <c:strRef>
              <c:f>'Strategy 3'!$C$6</c:f>
              <c:strCache>
                <c:ptCount val="1"/>
                <c:pt idx="0">
                  <c:v>2018 Baseline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4.2693438253858546E-2"/>
                  <c:y val="3.335239184295787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5B4-4E51-9A50-12A9D2C0E7D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'Strategy 3'!$B$11</c:f>
              <c:strCache>
                <c:ptCount val="1"/>
                <c:pt idx="0">
                  <c:v>Avg Price Per Day</c:v>
                </c:pt>
              </c:strCache>
              <c:extLst/>
            </c:strRef>
          </c:cat>
          <c:val>
            <c:numRef>
              <c:f>'Strategy 3'!$C$11</c:f>
              <c:numCache>
                <c:formatCode>_("$"* #,##0_);_("$"* \(#,##0\);_("$"* "-"??_);_(@_)</c:formatCode>
                <c:ptCount val="1"/>
                <c:pt idx="0">
                  <c:v>162.26464005509234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6DAF-423F-80C0-D169FFA0ED1A}"/>
            </c:ext>
          </c:extLst>
        </c:ser>
        <c:ser>
          <c:idx val="1"/>
          <c:order val="1"/>
          <c:tx>
            <c:strRef>
              <c:f>'Strategy 3'!$D$6</c:f>
              <c:strCache>
                <c:ptCount val="1"/>
                <c:pt idx="0">
                  <c:v>Strategy 3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3.5862488133241055E-2"/>
                  <c:y val="1.905850962454727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5B4-4E51-9A50-12A9D2C0E7D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'Strategy 3'!$B$11</c:f>
              <c:strCache>
                <c:ptCount val="1"/>
                <c:pt idx="0">
                  <c:v>Avg Price Per Day</c:v>
                </c:pt>
              </c:strCache>
              <c:extLst/>
            </c:strRef>
          </c:cat>
          <c:val>
            <c:numRef>
              <c:f>'Strategy 3'!$D$11</c:f>
              <c:numCache>
                <c:formatCode>_("$"* #,##0_);_("$"* \(#,##0\);_("$"* "-"??_);_(@_)</c:formatCode>
                <c:ptCount val="1"/>
                <c:pt idx="0">
                  <c:v>186.60433606335707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6DAF-423F-80C0-D169FFA0ED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73"/>
        <c:shape val="box"/>
        <c:axId val="1228286703"/>
        <c:axId val="1228292527"/>
        <c:axId val="0"/>
      </c:bar3DChart>
      <c:catAx>
        <c:axId val="12282867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28292527"/>
        <c:crosses val="autoZero"/>
        <c:auto val="1"/>
        <c:lblAlgn val="ctr"/>
        <c:lblOffset val="100"/>
        <c:noMultiLvlLbl val="0"/>
      </c:catAx>
      <c:valAx>
        <c:axId val="1228292527"/>
        <c:scaling>
          <c:orientation val="minMax"/>
          <c:min val="0"/>
        </c:scaling>
        <c:delete val="1"/>
        <c:axPos val="b"/>
        <c:numFmt formatCode="_(&quot;$&quot;* #,##0_);_(&quot;$&quot;* \(#,##0\);_(&quot;$&quot;* &quot;-&quot;??_);_(@_)" sourceLinked="1"/>
        <c:majorTickMark val="out"/>
        <c:minorTickMark val="none"/>
        <c:tickLblPos val="nextTo"/>
        <c:crossAx val="122828670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'Strategy 3'!$C$6</c:f>
              <c:strCache>
                <c:ptCount val="1"/>
                <c:pt idx="0">
                  <c:v>2018 Baseline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-2.750665020089792E-2"/>
                  <c:y val="-1.668465569082826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139-43D1-888D-2212471095B1}"/>
                </c:ext>
              </c:extLst>
            </c:dLbl>
            <c:dLbl>
              <c:idx val="1"/>
              <c:layout>
                <c:manualLayout>
                  <c:x val="-1.1904811956563758E-2"/>
                  <c:y val="-9.5340889661876226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F95B-4594-9D5A-3B63F8F284BD}"/>
                </c:ext>
              </c:extLst>
            </c:dLbl>
            <c:dLbl>
              <c:idx val="2"/>
              <c:layout>
                <c:manualLayout>
                  <c:x val="-8.0901912355582119E-3"/>
                  <c:y val="-2.145170017392205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139-43D1-888D-2212471095B1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('Strategy 3'!$B$8,'Strategy 3'!$B$15,'Strategy 3'!$B$18)</c:f>
              <c:strCache>
                <c:ptCount val="3"/>
                <c:pt idx="0">
                  <c:v>Gross Revenue</c:v>
                </c:pt>
                <c:pt idx="1">
                  <c:v>Total Cost</c:v>
                </c:pt>
                <c:pt idx="2">
                  <c:v>Profits</c:v>
                </c:pt>
              </c:strCache>
              <c:extLst/>
            </c:strRef>
          </c:cat>
          <c:val>
            <c:numRef>
              <c:f>('Strategy 3'!$C$8,'Strategy 3'!$C$15,'Strategy 3'!$C$18)</c:f>
              <c:numCache>
                <c:formatCode>_("$"* #,##0_);_("$"* \(#,##0\);_("$"* "-"??_);_(@_)</c:formatCode>
                <c:ptCount val="3"/>
                <c:pt idx="0">
                  <c:v>52830207</c:v>
                </c:pt>
                <c:pt idx="1">
                  <c:v>33076688.639999952</c:v>
                </c:pt>
                <c:pt idx="2">
                  <c:v>19753518.360000048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F95B-4594-9D5A-3B63F8F284BD}"/>
            </c:ext>
          </c:extLst>
        </c:ser>
        <c:ser>
          <c:idx val="1"/>
          <c:order val="1"/>
          <c:tx>
            <c:strRef>
              <c:f>'Strategy 3'!$D$6</c:f>
              <c:strCache>
                <c:ptCount val="1"/>
                <c:pt idx="0">
                  <c:v>Strategy 3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1"/>
              <c:layout>
                <c:manualLayout>
                  <c:x val="1.753851536199905E-2"/>
                  <c:y val="-2.06484344106290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F95B-4594-9D5A-3B63F8F284BD}"/>
                </c:ext>
              </c:extLst>
            </c:dLbl>
            <c:dLbl>
              <c:idx val="2"/>
              <c:layout>
                <c:manualLayout>
                  <c:x val="1.6180382471116306E-2"/>
                  <c:y val="-1.906817793237524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139-43D1-888D-2212471095B1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('Strategy 3'!$B$8,'Strategy 3'!$B$15,'Strategy 3'!$B$18)</c:f>
              <c:strCache>
                <c:ptCount val="3"/>
                <c:pt idx="0">
                  <c:v>Gross Revenue</c:v>
                </c:pt>
                <c:pt idx="1">
                  <c:v>Total Cost</c:v>
                </c:pt>
                <c:pt idx="2">
                  <c:v>Profits</c:v>
                </c:pt>
              </c:strCache>
              <c:extLst/>
            </c:strRef>
          </c:cat>
          <c:val>
            <c:numRef>
              <c:f>('Strategy 3'!$D$8,'Strategy 3'!$D$15,'Strategy 3'!$D$18)</c:f>
              <c:numCache>
                <c:formatCode>_("$"* #,##0_);_("$"* \(#,##0\);_("$"* "-"??_);_(@_)</c:formatCode>
                <c:ptCount val="3"/>
                <c:pt idx="0">
                  <c:v>60754738.049999505</c:v>
                </c:pt>
                <c:pt idx="1">
                  <c:v>33988009.710749947</c:v>
                </c:pt>
                <c:pt idx="2">
                  <c:v>26766728.339249559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3-F95B-4594-9D5A-3B63F8F284B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shape val="box"/>
        <c:axId val="1183183519"/>
        <c:axId val="1183183935"/>
        <c:axId val="0"/>
      </c:bar3DChart>
      <c:catAx>
        <c:axId val="11831835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3183935"/>
        <c:crosses val="autoZero"/>
        <c:auto val="1"/>
        <c:lblAlgn val="ctr"/>
        <c:lblOffset val="100"/>
        <c:noMultiLvlLbl val="0"/>
      </c:catAx>
      <c:valAx>
        <c:axId val="1183183935"/>
        <c:scaling>
          <c:orientation val="minMax"/>
        </c:scaling>
        <c:delete val="1"/>
        <c:axPos val="l"/>
        <c:numFmt formatCode="&quot;$&quot;0.0,,&quot; M&quot;" sourceLinked="0"/>
        <c:majorTickMark val="out"/>
        <c:minorTickMark val="none"/>
        <c:tickLblPos val="nextTo"/>
        <c:crossAx val="11831835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Project 1_PM.xlsx]Strategy 1!PivotTable1</c:name>
    <c:fmtId val="1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9251652726337135E-2"/>
          <c:y val="6.9008224588700304E-2"/>
          <c:w val="0.90698486420801794"/>
          <c:h val="0.90481624194662025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20775743"/>
        <c:axId val="720774079"/>
      </c:barChart>
      <c:catAx>
        <c:axId val="72077574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0774079"/>
        <c:crosses val="autoZero"/>
        <c:auto val="1"/>
        <c:lblAlgn val="ctr"/>
        <c:lblOffset val="100"/>
        <c:noMultiLvlLbl val="0"/>
      </c:catAx>
      <c:valAx>
        <c:axId val="720774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07757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1.3436502331286054E-2"/>
          <c:y val="1.0973946382334884E-2"/>
          <c:w val="0.97312699533742786"/>
          <c:h val="0.88403195751440977"/>
        </c:manualLayout>
      </c:layout>
      <c:bar3DChart>
        <c:barDir val="col"/>
        <c:grouping val="clustered"/>
        <c:varyColors val="0"/>
        <c:ser>
          <c:idx val="1"/>
          <c:order val="1"/>
          <c:tx>
            <c:strRef>
              <c:f>Strategies!$I$6</c:f>
              <c:strCache>
                <c:ptCount val="1"/>
                <c:pt idx="0">
                  <c:v>Gross Revenue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0"/>
                  <c:y val="-1.371743297791860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157-479B-98D7-E4C628A91F4F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Strategies!$J$4:$M$4</c:f>
              <c:strCache>
                <c:ptCount val="4"/>
                <c:pt idx="0">
                  <c:v>2018 Baseline</c:v>
                </c:pt>
                <c:pt idx="1">
                  <c:v>Strategy 1</c:v>
                </c:pt>
                <c:pt idx="2">
                  <c:v>Strategy 2</c:v>
                </c:pt>
                <c:pt idx="3">
                  <c:v>Strategy 3</c:v>
                </c:pt>
              </c:strCache>
            </c:strRef>
          </c:cat>
          <c:val>
            <c:numRef>
              <c:f>Strategies!$J$6:$M$6</c:f>
              <c:numCache>
                <c:formatCode>_("$"* #,##0_);_("$"* \(#,##0\);_("$"* "-"??_);_(@_)</c:formatCode>
                <c:ptCount val="4"/>
                <c:pt idx="0">
                  <c:v>52830207</c:v>
                </c:pt>
                <c:pt idx="1">
                  <c:v>51192342</c:v>
                </c:pt>
                <c:pt idx="2">
                  <c:v>61866334</c:v>
                </c:pt>
                <c:pt idx="3">
                  <c:v>60754738.049999505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BB-4926-9C80-D2DF3AEA4427}"/>
            </c:ext>
          </c:extLst>
        </c:ser>
        <c:ser>
          <c:idx val="7"/>
          <c:order val="7"/>
          <c:tx>
            <c:strRef>
              <c:f>Strategies!$I$13</c:f>
              <c:strCache>
                <c:ptCount val="1"/>
                <c:pt idx="0">
                  <c:v>Total Cost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2.8094504874507206E-2"/>
                  <c:y val="-1.371743297791865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157-479B-98D7-E4C628A91F4F}"/>
                </c:ext>
              </c:extLst>
            </c:dLbl>
            <c:dLbl>
              <c:idx val="1"/>
              <c:layout>
                <c:manualLayout>
                  <c:x val="3.1759005510312445E-2"/>
                  <c:y val="-2.469137936025353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157-479B-98D7-E4C628A91F4F}"/>
                </c:ext>
              </c:extLst>
            </c:dLbl>
            <c:dLbl>
              <c:idx val="2"/>
              <c:layout>
                <c:manualLayout>
                  <c:x val="2.076550360289663E-2"/>
                  <c:y val="-1.646091957350232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157-479B-98D7-E4C628A91F4F}"/>
                </c:ext>
              </c:extLst>
            </c:dLbl>
            <c:dLbl>
              <c:idx val="3"/>
              <c:layout>
                <c:manualLayout>
                  <c:x val="3.1759005510312494E-2"/>
                  <c:y val="-3.017835255142093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157-479B-98D7-E4C628A91F4F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Strategies!$J$4:$M$4</c:f>
              <c:strCache>
                <c:ptCount val="4"/>
                <c:pt idx="0">
                  <c:v>2018 Baseline</c:v>
                </c:pt>
                <c:pt idx="1">
                  <c:v>Strategy 1</c:v>
                </c:pt>
                <c:pt idx="2">
                  <c:v>Strategy 2</c:v>
                </c:pt>
                <c:pt idx="3">
                  <c:v>Strategy 3</c:v>
                </c:pt>
              </c:strCache>
            </c:strRef>
          </c:cat>
          <c:val>
            <c:numRef>
              <c:f>Strategies!$J$13:$M$13</c:f>
              <c:numCache>
                <c:formatCode>_("$"* #,##0_);_("$"* \(#,##0\);_("$"* "-"??_);_(@_)</c:formatCode>
                <c:ptCount val="4"/>
                <c:pt idx="0">
                  <c:v>33076688.639999952</c:v>
                </c:pt>
                <c:pt idx="1">
                  <c:v>31227939.599999961</c:v>
                </c:pt>
                <c:pt idx="2">
                  <c:v>37193821.679999948</c:v>
                </c:pt>
                <c:pt idx="3">
                  <c:v>33988009.710749947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0BB-4926-9C80-D2DF3AEA4427}"/>
            </c:ext>
          </c:extLst>
        </c:ser>
        <c:ser>
          <c:idx val="10"/>
          <c:order val="10"/>
          <c:tx>
            <c:strRef>
              <c:f>Strategies!$I$16</c:f>
              <c:strCache>
                <c:ptCount val="1"/>
                <c:pt idx="0">
                  <c:v>Profits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3.2464590199663301E-2"/>
                  <c:y val="-8.4289845254395153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10BB-4926-9C80-D2DF3AEA4427}"/>
                </c:ext>
              </c:extLst>
            </c:dLbl>
            <c:dLbl>
              <c:idx val="1"/>
              <c:layout>
                <c:manualLayout>
                  <c:x val="2.8699291751093651E-2"/>
                  <c:y val="-1.935346174002720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10BB-4926-9C80-D2DF3AEA4427}"/>
                </c:ext>
              </c:extLst>
            </c:dLbl>
            <c:dLbl>
              <c:idx val="2"/>
              <c:layout>
                <c:manualLayout>
                  <c:x val="2.7679387164687281E-2"/>
                  <c:y val="-1.660997514444358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10BB-4926-9C80-D2DF3AEA4427}"/>
                </c:ext>
              </c:extLst>
            </c:dLbl>
            <c:dLbl>
              <c:idx val="3"/>
              <c:layout>
                <c:manualLayout>
                  <c:x val="3.2363792386898849E-2"/>
                  <c:y val="-1.391595771660700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10BB-4926-9C80-D2DF3AEA4427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Strategies!$J$4:$M$4</c:f>
              <c:strCache>
                <c:ptCount val="4"/>
                <c:pt idx="0">
                  <c:v>2018 Baseline</c:v>
                </c:pt>
                <c:pt idx="1">
                  <c:v>Strategy 1</c:v>
                </c:pt>
                <c:pt idx="2">
                  <c:v>Strategy 2</c:v>
                </c:pt>
                <c:pt idx="3">
                  <c:v>Strategy 3</c:v>
                </c:pt>
              </c:strCache>
            </c:strRef>
          </c:cat>
          <c:val>
            <c:numRef>
              <c:f>Strategies!$J$16:$M$16</c:f>
              <c:numCache>
                <c:formatCode>_("$"* #,##0_);_("$"* \(#,##0\);_("$"* "-"??_);_(@_)</c:formatCode>
                <c:ptCount val="4"/>
                <c:pt idx="0">
                  <c:v>19753518.360000048</c:v>
                </c:pt>
                <c:pt idx="1">
                  <c:v>19964402.400000039</c:v>
                </c:pt>
                <c:pt idx="2">
                  <c:v>24672512.320000052</c:v>
                </c:pt>
                <c:pt idx="3">
                  <c:v>26766728.339249559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0BB-4926-9C80-D2DF3AEA442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shape val="box"/>
        <c:axId val="851806928"/>
        <c:axId val="851807760"/>
        <c:axId val="0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Strategies!$I$5</c15:sqref>
                        </c15:formulaRef>
                      </c:ext>
                    </c:extLst>
                    <c:strCache>
                      <c:ptCount val="1"/>
                      <c:pt idx="0">
                        <c:v>Number of Cars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Strategies!$J$5:$M$5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4000</c:v>
                      </c:pt>
                      <c:pt idx="1">
                        <c:v>3800</c:v>
                      </c:pt>
                      <c:pt idx="2">
                        <c:v>4500</c:v>
                      </c:pt>
                      <c:pt idx="3">
                        <c:v>4000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10BB-4926-9C80-D2DF3AEA4427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Strategies!$I$7</c15:sqref>
                        </c15:formulaRef>
                      </c:ext>
                    </c:extLst>
                    <c:strCache>
                      <c:ptCount val="1"/>
                      <c:pt idx="0">
                        <c:v>Total Days Rented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Strategies!$J$7:$M$7</c15:sqref>
                        </c15:formulaRef>
                      </c:ext>
                    </c:extLst>
                    <c:numCache>
                      <c:formatCode>_(* #,##0_);_(* \(#,##0\);_(* "-"??_);_(@_)</c:formatCode>
                      <c:ptCount val="4"/>
                      <c:pt idx="0">
                        <c:v>325608</c:v>
                      </c:pt>
                      <c:pt idx="1">
                        <c:v>314985</c:v>
                      </c:pt>
                      <c:pt idx="2">
                        <c:v>325608</c:v>
                      </c:pt>
                      <c:pt idx="3">
                        <c:v>325608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10BB-4926-9C80-D2DF3AEA4427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Strategies!$I$8</c15:sqref>
                        </c15:formulaRef>
                      </c:ext>
                    </c:extLst>
                    <c:strCache>
                      <c:ptCount val="1"/>
                      <c:pt idx="0">
                        <c:v>Avg Rent Length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Strategies!$J$8:$M$8</c15:sqref>
                        </c15:formulaRef>
                      </c:ext>
                    </c:extLst>
                    <c:numCache>
                      <c:formatCode>_(* #,##0_);_(* \(#,##0\);_(* "-"??_);_(@_)</c:formatCode>
                      <c:ptCount val="4"/>
                      <c:pt idx="0">
                        <c:v>4.0122205978485113</c:v>
                      </c:pt>
                      <c:pt idx="1">
                        <c:v>4.0340802461795313</c:v>
                      </c:pt>
                      <c:pt idx="2">
                        <c:v>4.0122205978485113</c:v>
                      </c:pt>
                      <c:pt idx="3">
                        <c:v>4.0122205978485113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10BB-4926-9C80-D2DF3AEA4427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Strategies!$I$9</c15:sqref>
                        </c15:formulaRef>
                      </c:ext>
                    </c:extLst>
                    <c:strCache>
                      <c:ptCount val="1"/>
                      <c:pt idx="0">
                        <c:v>Avg Price Per Day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Strategies!$J$9:$M$9</c15:sqref>
                        </c15:formulaRef>
                      </c:ext>
                    </c:extLst>
                    <c:numCache>
                      <c:formatCode>_("$"* #,##0_);_("$"* \(#,##0\);_("$"* "-"??_);_(@_)</c:formatCode>
                      <c:ptCount val="4"/>
                      <c:pt idx="0">
                        <c:v>162.26464005509234</c:v>
                      </c:pt>
                      <c:pt idx="1">
                        <c:v>162.73394736842104</c:v>
                      </c:pt>
                      <c:pt idx="2">
                        <c:v>162.26464005509234</c:v>
                      </c:pt>
                      <c:pt idx="3">
                        <c:v>186.60433606335707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10BB-4926-9C80-D2DF3AEA4427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Strategies!$I$10</c15:sqref>
                        </c15:formulaRef>
                      </c:ext>
                    </c:extLst>
                    <c:strCache>
                      <c:ptCount val="1"/>
                      <c:pt idx="0">
                        <c:v>Avg Gross Revenue per Car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Strategies!$J$10:$M$10</c15:sqref>
                        </c15:formulaRef>
                      </c:ext>
                    </c:extLst>
                    <c:numCache>
                      <c:formatCode>_("$"* #,##0_);_("$"* \(#,##0\);_("$"* "-"??_);_(@_)</c:formatCode>
                      <c:ptCount val="4"/>
                      <c:pt idx="0">
                        <c:v>13207.551750000001</c:v>
                      </c:pt>
                      <c:pt idx="1">
                        <c:v>14551</c:v>
                      </c:pt>
                      <c:pt idx="2">
                        <c:v>13748.074222222222</c:v>
                      </c:pt>
                      <c:pt idx="3">
                        <c:v>15188.684512499876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10BB-4926-9C80-D2DF3AEA4427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Strategies!$I$11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Strategies!$J$11:$M$11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10BB-4926-9C80-D2DF3AEA4427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Strategies!$I$14</c15:sqref>
                        </c15:formulaRef>
                      </c:ext>
                    </c:extLst>
                    <c:strCache>
                      <c:ptCount val="1"/>
                      <c:pt idx="0">
                        <c:v>Avg Cost per Car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Strategies!$J$14:$M$14</c15:sqref>
                        </c15:formulaRef>
                      </c:ext>
                    </c:extLst>
                    <c:numCache>
                      <c:formatCode>_("$"* #,##0_);_("$"* \(#,##0\);_("$"* "-"??_);_(@_)</c:formatCode>
                      <c:ptCount val="4"/>
                      <c:pt idx="0">
                        <c:v>8269.1721599999873</c:v>
                      </c:pt>
                      <c:pt idx="1">
                        <c:v>8217.8788421052523</c:v>
                      </c:pt>
                      <c:pt idx="2">
                        <c:v>8265.2937066666545</c:v>
                      </c:pt>
                      <c:pt idx="3">
                        <c:v>8497.0024276874865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10BB-4926-9C80-D2DF3AEA4427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Strategies!$I$15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Strategies!$J$15:$M$15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10BB-4926-9C80-D2DF3AEA4427}"/>
                  </c:ext>
                </c:extLst>
              </c15:ser>
            </c15:filteredBarSeries>
          </c:ext>
        </c:extLst>
      </c:bar3DChart>
      <c:catAx>
        <c:axId val="851806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1807760"/>
        <c:crosses val="autoZero"/>
        <c:auto val="1"/>
        <c:lblAlgn val="ctr"/>
        <c:lblOffset val="100"/>
        <c:noMultiLvlLbl val="0"/>
      </c:catAx>
      <c:valAx>
        <c:axId val="851807760"/>
        <c:scaling>
          <c:orientation val="minMax"/>
        </c:scaling>
        <c:delete val="1"/>
        <c:axPos val="l"/>
        <c:numFmt formatCode="0.0,,&quot; M&quot;" sourceLinked="0"/>
        <c:majorTickMark val="none"/>
        <c:minorTickMark val="none"/>
        <c:tickLblPos val="nextTo"/>
        <c:crossAx val="851806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Project 1_PM.xlsx]Strategy 1!PivotTable1</c:name>
    <c:fmtId val="1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9251652726337135E-2"/>
          <c:y val="6.9008224588700304E-2"/>
          <c:w val="0.90698486420801794"/>
          <c:h val="0.90481624194662025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20775743"/>
        <c:axId val="720774079"/>
      </c:barChart>
      <c:catAx>
        <c:axId val="72077574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0774079"/>
        <c:crosses val="autoZero"/>
        <c:auto val="1"/>
        <c:lblAlgn val="ctr"/>
        <c:lblOffset val="100"/>
        <c:noMultiLvlLbl val="0"/>
      </c:catAx>
      <c:valAx>
        <c:axId val="720774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07757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1.3874275821397847E-2"/>
          <c:y val="1.808785161695017E-2"/>
          <c:w val="0.97225144835720434"/>
          <c:h val="0.86343753414361757"/>
        </c:manualLayout>
      </c:layout>
      <c:bar3DChart>
        <c:barDir val="col"/>
        <c:grouping val="clustered"/>
        <c:varyColors val="0"/>
        <c:ser>
          <c:idx val="1"/>
          <c:order val="1"/>
          <c:tx>
            <c:strRef>
              <c:f>Strategies!$I$6</c:f>
              <c:strCache>
                <c:ptCount val="1"/>
                <c:pt idx="0">
                  <c:v>Gross Revenue</c:v>
                </c:pt>
              </c:strCache>
            </c:strRef>
          </c:tx>
          <c:spPr>
            <a:solidFill>
              <a:srgbClr val="ED7D31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rgbClr val="ED7D31">
                  <a:alpha val="60000"/>
                </a:srgb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7446-4DEB-9881-4712C37689B0}"/>
              </c:ext>
            </c:extLst>
          </c:dPt>
          <c:dPt>
            <c:idx val="1"/>
            <c:invertIfNegative val="0"/>
            <c:bubble3D val="0"/>
            <c:spPr>
              <a:solidFill>
                <a:srgbClr val="ED7D31">
                  <a:alpha val="60000"/>
                </a:srgb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7446-4DEB-9881-4712C37689B0}"/>
              </c:ext>
            </c:extLst>
          </c:dPt>
          <c:dPt>
            <c:idx val="2"/>
            <c:invertIfNegative val="0"/>
            <c:bubble3D val="0"/>
            <c:spPr>
              <a:solidFill>
                <a:srgbClr val="ED7D31">
                  <a:alpha val="60000"/>
                </a:srgb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7446-4DEB-9881-4712C37689B0}"/>
              </c:ext>
            </c:extLst>
          </c:dPt>
          <c:dLbls>
            <c:dLbl>
              <c:idx val="0"/>
              <c:numFmt formatCode="&quot;$&quot;0.00,,&quot; 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>
                          <a:lumMod val="6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7446-4DEB-9881-4712C37689B0}"/>
                </c:ext>
              </c:extLst>
            </c:dLbl>
            <c:dLbl>
              <c:idx val="1"/>
              <c:numFmt formatCode="&quot;$&quot;0.00,,&quot; 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>
                          <a:lumMod val="6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7446-4DEB-9881-4712C37689B0}"/>
                </c:ext>
              </c:extLst>
            </c:dLbl>
            <c:dLbl>
              <c:idx val="2"/>
              <c:numFmt formatCode="&quot;$&quot;0.00,,&quot; 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>
                          <a:lumMod val="6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7446-4DEB-9881-4712C37689B0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Strategies!$J$4:$M$4</c:f>
              <c:strCache>
                <c:ptCount val="4"/>
                <c:pt idx="0">
                  <c:v>2018 Baseline</c:v>
                </c:pt>
                <c:pt idx="1">
                  <c:v>Strategy 1</c:v>
                </c:pt>
                <c:pt idx="2">
                  <c:v>Strategy 2</c:v>
                </c:pt>
                <c:pt idx="3">
                  <c:v>Strategy 3</c:v>
                </c:pt>
              </c:strCache>
            </c:strRef>
          </c:cat>
          <c:val>
            <c:numRef>
              <c:f>Strategies!$J$6:$M$6</c:f>
              <c:numCache>
                <c:formatCode>_("$"* #,##0_);_("$"* \(#,##0\);_("$"* "-"??_);_(@_)</c:formatCode>
                <c:ptCount val="4"/>
                <c:pt idx="0">
                  <c:v>52830207</c:v>
                </c:pt>
                <c:pt idx="1">
                  <c:v>51192342</c:v>
                </c:pt>
                <c:pt idx="2">
                  <c:v>61866334</c:v>
                </c:pt>
                <c:pt idx="3">
                  <c:v>60754738.049999505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446-4DEB-9881-4712C37689B0}"/>
            </c:ext>
          </c:extLst>
        </c:ser>
        <c:ser>
          <c:idx val="7"/>
          <c:order val="7"/>
          <c:tx>
            <c:strRef>
              <c:f>Strategies!$I$13</c:f>
              <c:strCache>
                <c:ptCount val="1"/>
                <c:pt idx="0">
                  <c:v>Total Cost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rgbClr val="9E480E">
                  <a:alpha val="60000"/>
                </a:srgb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8-7446-4DEB-9881-4712C37689B0}"/>
              </c:ext>
            </c:extLst>
          </c:dPt>
          <c:dPt>
            <c:idx val="1"/>
            <c:invertIfNegative val="0"/>
            <c:bubble3D val="0"/>
            <c:spPr>
              <a:solidFill>
                <a:srgbClr val="9E480E">
                  <a:alpha val="60000"/>
                </a:srgb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A-7446-4DEB-9881-4712C37689B0}"/>
              </c:ext>
            </c:extLst>
          </c:dPt>
          <c:dPt>
            <c:idx val="2"/>
            <c:invertIfNegative val="0"/>
            <c:bubble3D val="0"/>
            <c:spPr>
              <a:solidFill>
                <a:srgbClr val="9E480E">
                  <a:alpha val="60000"/>
                </a:srgb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C-7446-4DEB-9881-4712C37689B0}"/>
              </c:ext>
            </c:extLst>
          </c:dPt>
          <c:dLbls>
            <c:dLbl>
              <c:idx val="0"/>
              <c:layout>
                <c:manualLayout>
                  <c:x val="2.8243968713688828E-2"/>
                  <c:y val="-2.968963387602102E-2"/>
                </c:manualLayout>
              </c:layout>
              <c:numFmt formatCode="&quot;$&quot;0.00,,&quot; 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ctr" rtl="0">
                    <a:defRPr lang="en-US" sz="1400" b="1" i="0" u="none" strike="noStrike" kern="1200" baseline="0">
                      <a:solidFill>
                        <a:prstClr val="white">
                          <a:lumMod val="65000"/>
                        </a:prst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7446-4DEB-9881-4712C37689B0}"/>
                </c:ext>
              </c:extLst>
            </c:dLbl>
            <c:dLbl>
              <c:idx val="1"/>
              <c:layout>
                <c:manualLayout>
                  <c:x val="3.315596327259128E-2"/>
                  <c:y val="-1.3495288125464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7446-4DEB-9881-4712C37689B0}"/>
                </c:ext>
              </c:extLst>
            </c:dLbl>
            <c:dLbl>
              <c:idx val="2"/>
              <c:layout>
                <c:manualLayout>
                  <c:x val="3.1927964632865631E-2"/>
                  <c:y val="-2.42915186258354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7446-4DEB-9881-4712C37689B0}"/>
                </c:ext>
              </c:extLst>
            </c:dLbl>
            <c:dLbl>
              <c:idx val="3"/>
              <c:layout>
                <c:manualLayout>
                  <c:x val="2.7015970073963228E-2"/>
                  <c:y val="-1.8893403375649789E-2"/>
                </c:manualLayout>
              </c:layout>
              <c:numFmt formatCode="&quot;$&quot;0.00,,&quot; 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ctr" rtl="0">
                    <a:defRPr lang="en-US" sz="1400" b="1" i="0" u="none" strike="noStrike" kern="1200" baseline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2-E0DC-48BB-B311-E640714097FA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 rtl="0">
                  <a:defRPr lang="en-US" sz="1400" b="1" i="0" u="none" strike="noStrike" kern="1200" baseline="0">
                    <a:solidFill>
                      <a:prstClr val="white">
                        <a:lumMod val="65000"/>
                      </a:prst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Strategies!$J$4:$M$4</c:f>
              <c:strCache>
                <c:ptCount val="4"/>
                <c:pt idx="0">
                  <c:v>2018 Baseline</c:v>
                </c:pt>
                <c:pt idx="1">
                  <c:v>Strategy 1</c:v>
                </c:pt>
                <c:pt idx="2">
                  <c:v>Strategy 2</c:v>
                </c:pt>
                <c:pt idx="3">
                  <c:v>Strategy 3</c:v>
                </c:pt>
              </c:strCache>
            </c:strRef>
          </c:cat>
          <c:val>
            <c:numRef>
              <c:f>Strategies!$J$13:$M$13</c:f>
              <c:numCache>
                <c:formatCode>_("$"* #,##0_);_("$"* \(#,##0\);_("$"* "-"??_);_(@_)</c:formatCode>
                <c:ptCount val="4"/>
                <c:pt idx="0">
                  <c:v>33076688.639999952</c:v>
                </c:pt>
                <c:pt idx="1">
                  <c:v>31227939.599999961</c:v>
                </c:pt>
                <c:pt idx="2">
                  <c:v>37193821.679999948</c:v>
                </c:pt>
                <c:pt idx="3">
                  <c:v>33988009.710749947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7446-4DEB-9881-4712C37689B0}"/>
            </c:ext>
          </c:extLst>
        </c:ser>
        <c:ser>
          <c:idx val="10"/>
          <c:order val="10"/>
          <c:tx>
            <c:strRef>
              <c:f>Strategies!$I$16</c:f>
              <c:strCache>
                <c:ptCount val="1"/>
                <c:pt idx="0">
                  <c:v>Profits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rgbClr val="254061">
                  <a:alpha val="60000"/>
                </a:srgb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F-7446-4DEB-9881-4712C37689B0}"/>
              </c:ext>
            </c:extLst>
          </c:dPt>
          <c:dPt>
            <c:idx val="1"/>
            <c:invertIfNegative val="0"/>
            <c:bubble3D val="0"/>
            <c:spPr>
              <a:solidFill>
                <a:srgbClr val="254061">
                  <a:alpha val="60000"/>
                </a:srgb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1-7446-4DEB-9881-4712C37689B0}"/>
              </c:ext>
            </c:extLst>
          </c:dPt>
          <c:dPt>
            <c:idx val="2"/>
            <c:invertIfNegative val="0"/>
            <c:bubble3D val="0"/>
            <c:spPr>
              <a:solidFill>
                <a:srgbClr val="254061">
                  <a:alpha val="60000"/>
                </a:srgb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13-7446-4DEB-9881-4712C37689B0}"/>
              </c:ext>
            </c:extLst>
          </c:dPt>
          <c:dLbls>
            <c:dLbl>
              <c:idx val="0"/>
              <c:layout>
                <c:manualLayout>
                  <c:x val="3.3289205959641729E-2"/>
                  <c:y val="-1.1141369837627294E-2"/>
                </c:manualLayout>
              </c:layout>
              <c:numFmt formatCode="&quot;$&quot;0.00,,&quot; 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>
                          <a:lumMod val="6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7446-4DEB-9881-4712C37689B0}"/>
                </c:ext>
              </c:extLst>
            </c:dLbl>
            <c:dLbl>
              <c:idx val="1"/>
              <c:layout>
                <c:manualLayout>
                  <c:x val="2.2237218202111365E-2"/>
                  <c:y val="-3.159385090915737E-3"/>
                </c:manualLayout>
              </c:layout>
              <c:numFmt formatCode="&quot;$&quot;0.00,,&quot; 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>
                          <a:lumMod val="6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7446-4DEB-9881-4712C37689B0}"/>
                </c:ext>
              </c:extLst>
            </c:dLbl>
            <c:dLbl>
              <c:idx val="2"/>
              <c:layout>
                <c:manualLayout>
                  <c:x val="2.2203859183945591E-2"/>
                  <c:y val="-5.0529759129296758E-3"/>
                </c:manualLayout>
              </c:layout>
              <c:numFmt formatCode="&quot;$&quot;0.00,,&quot; 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>
                          <a:lumMod val="6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7446-4DEB-9881-4712C37689B0}"/>
                </c:ext>
              </c:extLst>
            </c:dLbl>
            <c:dLbl>
              <c:idx val="3"/>
              <c:layout>
                <c:manualLayout>
                  <c:x val="2.8377211400739462E-2"/>
                  <c:y val="-2.383119116001246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E-7446-4DEB-9881-4712C37689B0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Strategies!$J$4:$M$4</c:f>
              <c:strCache>
                <c:ptCount val="4"/>
                <c:pt idx="0">
                  <c:v>2018 Baseline</c:v>
                </c:pt>
                <c:pt idx="1">
                  <c:v>Strategy 1</c:v>
                </c:pt>
                <c:pt idx="2">
                  <c:v>Strategy 2</c:v>
                </c:pt>
                <c:pt idx="3">
                  <c:v>Strategy 3</c:v>
                </c:pt>
              </c:strCache>
            </c:strRef>
          </c:cat>
          <c:val>
            <c:numRef>
              <c:f>Strategies!$J$16:$M$16</c:f>
              <c:numCache>
                <c:formatCode>_("$"* #,##0_);_("$"* \(#,##0\);_("$"* "-"??_);_(@_)</c:formatCode>
                <c:ptCount val="4"/>
                <c:pt idx="0">
                  <c:v>19753518.360000048</c:v>
                </c:pt>
                <c:pt idx="1">
                  <c:v>19964402.400000039</c:v>
                </c:pt>
                <c:pt idx="2">
                  <c:v>24672512.320000052</c:v>
                </c:pt>
                <c:pt idx="3">
                  <c:v>26766728.339249559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7446-4DEB-9881-4712C37689B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shape val="box"/>
        <c:axId val="851806928"/>
        <c:axId val="851807760"/>
        <c:axId val="0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Strategies!$I$5</c15:sqref>
                        </c15:formulaRef>
                      </c:ext>
                    </c:extLst>
                    <c:strCache>
                      <c:ptCount val="1"/>
                      <c:pt idx="0">
                        <c:v>Number of Cars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Strategies!$J$5:$M$5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4000</c:v>
                      </c:pt>
                      <c:pt idx="1">
                        <c:v>3800</c:v>
                      </c:pt>
                      <c:pt idx="2">
                        <c:v>4500</c:v>
                      </c:pt>
                      <c:pt idx="3">
                        <c:v>4000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5-7446-4DEB-9881-4712C37689B0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Strategies!$I$7</c15:sqref>
                        </c15:formulaRef>
                      </c:ext>
                    </c:extLst>
                    <c:strCache>
                      <c:ptCount val="1"/>
                      <c:pt idx="0">
                        <c:v>Total Days Rented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Strategies!$J$7:$M$7</c15:sqref>
                        </c15:formulaRef>
                      </c:ext>
                    </c:extLst>
                    <c:numCache>
                      <c:formatCode>_(* #,##0_);_(* \(#,##0\);_(* "-"??_);_(@_)</c:formatCode>
                      <c:ptCount val="4"/>
                      <c:pt idx="0">
                        <c:v>325608</c:v>
                      </c:pt>
                      <c:pt idx="1">
                        <c:v>314985</c:v>
                      </c:pt>
                      <c:pt idx="2">
                        <c:v>325608</c:v>
                      </c:pt>
                      <c:pt idx="3">
                        <c:v>325608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6-7446-4DEB-9881-4712C37689B0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Strategies!$I$8</c15:sqref>
                        </c15:formulaRef>
                      </c:ext>
                    </c:extLst>
                    <c:strCache>
                      <c:ptCount val="1"/>
                      <c:pt idx="0">
                        <c:v>Avg Rent Length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Strategies!$J$8:$M$8</c15:sqref>
                        </c15:formulaRef>
                      </c:ext>
                    </c:extLst>
                    <c:numCache>
                      <c:formatCode>_(* #,##0_);_(* \(#,##0\);_(* "-"??_);_(@_)</c:formatCode>
                      <c:ptCount val="4"/>
                      <c:pt idx="0">
                        <c:v>4.0122205978485113</c:v>
                      </c:pt>
                      <c:pt idx="1">
                        <c:v>4.0340802461795313</c:v>
                      </c:pt>
                      <c:pt idx="2">
                        <c:v>4.0122205978485113</c:v>
                      </c:pt>
                      <c:pt idx="3">
                        <c:v>4.0122205978485113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7-7446-4DEB-9881-4712C37689B0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Strategies!$I$9</c15:sqref>
                        </c15:formulaRef>
                      </c:ext>
                    </c:extLst>
                    <c:strCache>
                      <c:ptCount val="1"/>
                      <c:pt idx="0">
                        <c:v>Avg Price Per Day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Strategies!$J$9:$M$9</c15:sqref>
                        </c15:formulaRef>
                      </c:ext>
                    </c:extLst>
                    <c:numCache>
                      <c:formatCode>_("$"* #,##0_);_("$"* \(#,##0\);_("$"* "-"??_);_(@_)</c:formatCode>
                      <c:ptCount val="4"/>
                      <c:pt idx="0">
                        <c:v>162.26464005509234</c:v>
                      </c:pt>
                      <c:pt idx="1">
                        <c:v>162.73394736842104</c:v>
                      </c:pt>
                      <c:pt idx="2">
                        <c:v>162.26464005509234</c:v>
                      </c:pt>
                      <c:pt idx="3">
                        <c:v>186.60433606335707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8-7446-4DEB-9881-4712C37689B0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Strategies!$I$10</c15:sqref>
                        </c15:formulaRef>
                      </c:ext>
                    </c:extLst>
                    <c:strCache>
                      <c:ptCount val="1"/>
                      <c:pt idx="0">
                        <c:v>Avg Gross Revenue per Car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Strategies!$J$10:$M$10</c15:sqref>
                        </c15:formulaRef>
                      </c:ext>
                    </c:extLst>
                    <c:numCache>
                      <c:formatCode>_("$"* #,##0_);_("$"* \(#,##0\);_("$"* "-"??_);_(@_)</c:formatCode>
                      <c:ptCount val="4"/>
                      <c:pt idx="0">
                        <c:v>13207.551750000001</c:v>
                      </c:pt>
                      <c:pt idx="1">
                        <c:v>14551</c:v>
                      </c:pt>
                      <c:pt idx="2">
                        <c:v>13748.074222222222</c:v>
                      </c:pt>
                      <c:pt idx="3">
                        <c:v>15188.684512499876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9-7446-4DEB-9881-4712C37689B0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Strategies!$I$11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Strategies!$J$11:$M$11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A-7446-4DEB-9881-4712C37689B0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Strategies!$I$14</c15:sqref>
                        </c15:formulaRef>
                      </c:ext>
                    </c:extLst>
                    <c:strCache>
                      <c:ptCount val="1"/>
                      <c:pt idx="0">
                        <c:v>Avg Cost per Car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Strategies!$J$14:$M$14</c15:sqref>
                        </c15:formulaRef>
                      </c:ext>
                    </c:extLst>
                    <c:numCache>
                      <c:formatCode>_("$"* #,##0_);_("$"* \(#,##0\);_("$"* "-"??_);_(@_)</c:formatCode>
                      <c:ptCount val="4"/>
                      <c:pt idx="0">
                        <c:v>8269.1721599999873</c:v>
                      </c:pt>
                      <c:pt idx="1">
                        <c:v>8217.8788421052523</c:v>
                      </c:pt>
                      <c:pt idx="2">
                        <c:v>8265.2937066666545</c:v>
                      </c:pt>
                      <c:pt idx="3">
                        <c:v>8497.0024276874865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B-7446-4DEB-9881-4712C37689B0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Strategies!$I$15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  <a:sp3d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Strategies!$J$4:$M$4</c15:sqref>
                        </c15:formulaRef>
                      </c:ext>
                    </c:extLst>
                    <c:strCache>
                      <c:ptCount val="4"/>
                      <c:pt idx="0">
                        <c:v>2018 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Strategies!$J$15:$M$15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C-7446-4DEB-9881-4712C37689B0}"/>
                  </c:ext>
                </c:extLst>
              </c15:ser>
            </c15:filteredBarSeries>
          </c:ext>
        </c:extLst>
      </c:bar3DChart>
      <c:catAx>
        <c:axId val="851806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1807760"/>
        <c:crosses val="autoZero"/>
        <c:auto val="1"/>
        <c:lblAlgn val="ctr"/>
        <c:lblOffset val="100"/>
        <c:noMultiLvlLbl val="0"/>
      </c:catAx>
      <c:valAx>
        <c:axId val="851807760"/>
        <c:scaling>
          <c:orientation val="minMax"/>
        </c:scaling>
        <c:delete val="1"/>
        <c:axPos val="l"/>
        <c:numFmt formatCode="0.0,,&quot; M&quot;" sourceLinked="0"/>
        <c:majorTickMark val="none"/>
        <c:minorTickMark val="none"/>
        <c:tickLblPos val="nextTo"/>
        <c:crossAx val="851806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8157862802770565"/>
          <c:y val="0.9511931747420912"/>
          <c:w val="0.28926832650182543"/>
          <c:h val="4.880682525790876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rgbClr val="FFFFFF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7.0255905511811016E-3"/>
          <c:y val="2.5428331875182269E-2"/>
          <c:w val="0.99297440944881887"/>
          <c:h val="0.8736654272382619"/>
        </c:manualLayout>
      </c:layout>
      <c:bar3DChart>
        <c:barDir val="col"/>
        <c:grouping val="clustered"/>
        <c:varyColors val="0"/>
        <c:ser>
          <c:idx val="0"/>
          <c:order val="0"/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ysClr val="window" lastClr="FFFFFF">
                  <a:lumMod val="50000"/>
                </a:sys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0-179C-4A4F-89A1-42DAAD8A101C}"/>
              </c:ext>
            </c:extLst>
          </c:dPt>
          <c:dPt>
            <c:idx val="2"/>
            <c:invertIfNegative val="0"/>
            <c:bubble3D val="0"/>
            <c:spPr>
              <a:solidFill>
                <a:sysClr val="window" lastClr="FFFFFF">
                  <a:lumMod val="75000"/>
                </a:sysClr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179C-4A4F-89A1-42DAAD8A101C}"/>
              </c:ext>
            </c:extLst>
          </c:dPt>
          <c:dLbls>
            <c:dLbl>
              <c:idx val="0"/>
              <c:layout>
                <c:manualLayout>
                  <c:x val="3.2013528506624714E-2"/>
                  <c:y val="-1.667619592147894E-2"/>
                </c:manualLayout>
              </c:layout>
              <c:numFmt formatCode="&quot;$&quot;0.00,,&quot; 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79C-4A4F-89A1-42DAAD8A101C}"/>
                </c:ext>
              </c:extLst>
            </c:dLbl>
            <c:dLbl>
              <c:idx val="1"/>
              <c:layout>
                <c:manualLayout>
                  <c:x val="1.8293444860928324E-2"/>
                  <c:y val="-3.3352391842957879E-2"/>
                </c:manualLayout>
              </c:layout>
              <c:numFmt formatCode="&quot;$&quot;0.00,,&quot; 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79C-4A4F-89A1-42DAAD8A101C}"/>
                </c:ext>
              </c:extLst>
            </c:dLbl>
            <c:dLbl>
              <c:idx val="2"/>
              <c:layout>
                <c:manualLayout>
                  <c:x val="1.8293444860928407E-2"/>
                  <c:y val="-4.2881646655231559E-2"/>
                </c:manualLayout>
              </c:layout>
              <c:numFmt formatCode="&quot;$&quot;0.00,,&quot; M&quot;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79C-4A4F-89A1-42DAAD8A101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Dashboard!$K$15:$K$17</c:f>
              <c:strCache>
                <c:ptCount val="3"/>
                <c:pt idx="0">
                  <c:v>Gross Revenue</c:v>
                </c:pt>
                <c:pt idx="1">
                  <c:v>Total Cost</c:v>
                </c:pt>
                <c:pt idx="2">
                  <c:v>Profits</c:v>
                </c:pt>
              </c:strCache>
              <c:extLst/>
            </c:strRef>
          </c:cat>
          <c:val>
            <c:numRef>
              <c:f>Dashboard!$L$15:$L$17</c:f>
              <c:numCache>
                <c:formatCode>0.0,," M"</c:formatCode>
                <c:ptCount val="3"/>
                <c:pt idx="0">
                  <c:v>52830207</c:v>
                </c:pt>
                <c:pt idx="1">
                  <c:v>33076688.639999952</c:v>
                </c:pt>
                <c:pt idx="2">
                  <c:v>19753518.360000048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832-4EFA-8D79-2727CBC74F5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00"/>
        <c:shape val="box"/>
        <c:axId val="1086110928"/>
        <c:axId val="1086122992"/>
        <c:axId val="0"/>
      </c:bar3DChart>
      <c:catAx>
        <c:axId val="108611092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6122992"/>
        <c:crosses val="autoZero"/>
        <c:auto val="1"/>
        <c:lblAlgn val="ctr"/>
        <c:lblOffset val="100"/>
        <c:noMultiLvlLbl val="0"/>
      </c:catAx>
      <c:valAx>
        <c:axId val="1086122992"/>
        <c:scaling>
          <c:orientation val="minMax"/>
        </c:scaling>
        <c:delete val="1"/>
        <c:axPos val="l"/>
        <c:numFmt formatCode="0.0,,&quot; M&quot;" sourceLinked="1"/>
        <c:majorTickMark val="out"/>
        <c:minorTickMark val="none"/>
        <c:tickLblPos val="nextTo"/>
        <c:crossAx val="1086110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Project 1_PM.xlsx]Strategy 1!PivotTable1</c:name>
    <c:fmtId val="9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'Strategy 1'!$C$6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'Strategy 1'!$B$7:$B$4007</c:f>
              <c:strCache>
                <c:ptCount val="4000"/>
                <c:pt idx="0">
                  <c:v>8412151526</c:v>
                </c:pt>
                <c:pt idx="1">
                  <c:v>1101469803</c:v>
                </c:pt>
                <c:pt idx="2">
                  <c:v>2629965295</c:v>
                </c:pt>
                <c:pt idx="3">
                  <c:v>7279836542</c:v>
                </c:pt>
                <c:pt idx="4">
                  <c:v>2696842825</c:v>
                </c:pt>
                <c:pt idx="5">
                  <c:v>9670401348</c:v>
                </c:pt>
                <c:pt idx="6">
                  <c:v>1861643497</c:v>
                </c:pt>
                <c:pt idx="7">
                  <c:v>4669949586</c:v>
                </c:pt>
                <c:pt idx="8">
                  <c:v>5590115825</c:v>
                </c:pt>
                <c:pt idx="9">
                  <c:v>598458506</c:v>
                </c:pt>
                <c:pt idx="10">
                  <c:v>3001548983</c:v>
                </c:pt>
                <c:pt idx="11">
                  <c:v>6682914792</c:v>
                </c:pt>
                <c:pt idx="12">
                  <c:v>4787252232</c:v>
                </c:pt>
                <c:pt idx="13">
                  <c:v>8662335276</c:v>
                </c:pt>
                <c:pt idx="14">
                  <c:v>4514268097</c:v>
                </c:pt>
                <c:pt idx="15">
                  <c:v>7140857385</c:v>
                </c:pt>
                <c:pt idx="16">
                  <c:v>5954826315</c:v>
                </c:pt>
                <c:pt idx="17">
                  <c:v>9814526940</c:v>
                </c:pt>
                <c:pt idx="18">
                  <c:v>4303309222</c:v>
                </c:pt>
                <c:pt idx="19">
                  <c:v>610517929</c:v>
                </c:pt>
                <c:pt idx="20">
                  <c:v>2391211724</c:v>
                </c:pt>
                <c:pt idx="21">
                  <c:v>6580228776</c:v>
                </c:pt>
                <c:pt idx="22">
                  <c:v>9822827350</c:v>
                </c:pt>
                <c:pt idx="23">
                  <c:v>8378858502</c:v>
                </c:pt>
                <c:pt idx="24">
                  <c:v>7034804087</c:v>
                </c:pt>
                <c:pt idx="25">
                  <c:v>5718230714</c:v>
                </c:pt>
                <c:pt idx="26">
                  <c:v>2224393202</c:v>
                </c:pt>
                <c:pt idx="27">
                  <c:v>2408253195</c:v>
                </c:pt>
                <c:pt idx="28">
                  <c:v>4859965922</c:v>
                </c:pt>
                <c:pt idx="29">
                  <c:v>7084691529</c:v>
                </c:pt>
                <c:pt idx="30">
                  <c:v>9147639156</c:v>
                </c:pt>
                <c:pt idx="31">
                  <c:v>5326310139</c:v>
                </c:pt>
                <c:pt idx="32">
                  <c:v>9535552368</c:v>
                </c:pt>
                <c:pt idx="33">
                  <c:v>3172882772</c:v>
                </c:pt>
                <c:pt idx="34">
                  <c:v>1537620592</c:v>
                </c:pt>
                <c:pt idx="35">
                  <c:v>2275505253</c:v>
                </c:pt>
                <c:pt idx="36">
                  <c:v>675868513</c:v>
                </c:pt>
                <c:pt idx="37">
                  <c:v>9521620323</c:v>
                </c:pt>
                <c:pt idx="38">
                  <c:v>7144046357</c:v>
                </c:pt>
                <c:pt idx="39">
                  <c:v>1875157859</c:v>
                </c:pt>
                <c:pt idx="40">
                  <c:v>4669628755</c:v>
                </c:pt>
                <c:pt idx="41">
                  <c:v>6135174312</c:v>
                </c:pt>
                <c:pt idx="42">
                  <c:v>783629176</c:v>
                </c:pt>
                <c:pt idx="43">
                  <c:v>1799018342</c:v>
                </c:pt>
                <c:pt idx="44">
                  <c:v>5006505265</c:v>
                </c:pt>
                <c:pt idx="45">
                  <c:v>6861570885</c:v>
                </c:pt>
                <c:pt idx="46">
                  <c:v>2980003816</c:v>
                </c:pt>
                <c:pt idx="47">
                  <c:v>7640689821</c:v>
                </c:pt>
                <c:pt idx="48">
                  <c:v>1438579853</c:v>
                </c:pt>
                <c:pt idx="49">
                  <c:v>548668981</c:v>
                </c:pt>
                <c:pt idx="50">
                  <c:v>1830267736</c:v>
                </c:pt>
                <c:pt idx="51">
                  <c:v>6194835575</c:v>
                </c:pt>
                <c:pt idx="52">
                  <c:v>2923192265</c:v>
                </c:pt>
                <c:pt idx="53">
                  <c:v>1304938220</c:v>
                </c:pt>
                <c:pt idx="54">
                  <c:v>5993165073</c:v>
                </c:pt>
                <c:pt idx="55">
                  <c:v>8650070612</c:v>
                </c:pt>
                <c:pt idx="56">
                  <c:v>4903647765</c:v>
                </c:pt>
                <c:pt idx="57">
                  <c:v>2751793428</c:v>
                </c:pt>
                <c:pt idx="58">
                  <c:v>7646011886</c:v>
                </c:pt>
                <c:pt idx="59">
                  <c:v>3651532860</c:v>
                </c:pt>
                <c:pt idx="60">
                  <c:v>6799723857</c:v>
                </c:pt>
                <c:pt idx="61">
                  <c:v>1391663284</c:v>
                </c:pt>
                <c:pt idx="62">
                  <c:v>2639375512</c:v>
                </c:pt>
                <c:pt idx="63">
                  <c:v>8301369183</c:v>
                </c:pt>
                <c:pt idx="64">
                  <c:v>6205499983</c:v>
                </c:pt>
                <c:pt idx="65">
                  <c:v>3613036983</c:v>
                </c:pt>
                <c:pt idx="66">
                  <c:v>7085421126</c:v>
                </c:pt>
                <c:pt idx="67">
                  <c:v>8206069291</c:v>
                </c:pt>
                <c:pt idx="68">
                  <c:v>5756620524</c:v>
                </c:pt>
                <c:pt idx="69">
                  <c:v>8166940116</c:v>
                </c:pt>
                <c:pt idx="70">
                  <c:v>9675273593</c:v>
                </c:pt>
                <c:pt idx="71">
                  <c:v>2144381933</c:v>
                </c:pt>
                <c:pt idx="72">
                  <c:v>514723408</c:v>
                </c:pt>
                <c:pt idx="73">
                  <c:v>7273477958</c:v>
                </c:pt>
                <c:pt idx="74">
                  <c:v>8523481230</c:v>
                </c:pt>
                <c:pt idx="75">
                  <c:v>7303182535</c:v>
                </c:pt>
                <c:pt idx="76">
                  <c:v>5100822376</c:v>
                </c:pt>
                <c:pt idx="77">
                  <c:v>6380128441</c:v>
                </c:pt>
                <c:pt idx="78">
                  <c:v>7110753239</c:v>
                </c:pt>
                <c:pt idx="79">
                  <c:v>8863842973</c:v>
                </c:pt>
                <c:pt idx="80">
                  <c:v>9776399746</c:v>
                </c:pt>
                <c:pt idx="81">
                  <c:v>5107724191</c:v>
                </c:pt>
                <c:pt idx="82">
                  <c:v>931034531</c:v>
                </c:pt>
                <c:pt idx="83">
                  <c:v>6716957502</c:v>
                </c:pt>
                <c:pt idx="84">
                  <c:v>719323150</c:v>
                </c:pt>
                <c:pt idx="85">
                  <c:v>5540271378</c:v>
                </c:pt>
                <c:pt idx="86">
                  <c:v>5697396589</c:v>
                </c:pt>
                <c:pt idx="87">
                  <c:v>73222399</c:v>
                </c:pt>
                <c:pt idx="88">
                  <c:v>3282425015</c:v>
                </c:pt>
                <c:pt idx="89">
                  <c:v>1662469705</c:v>
                </c:pt>
                <c:pt idx="90">
                  <c:v>6947499453</c:v>
                </c:pt>
                <c:pt idx="91">
                  <c:v>1422441601</c:v>
                </c:pt>
                <c:pt idx="92">
                  <c:v>684421380</c:v>
                </c:pt>
                <c:pt idx="93">
                  <c:v>762158190</c:v>
                </c:pt>
                <c:pt idx="94">
                  <c:v>1967442436</c:v>
                </c:pt>
                <c:pt idx="95">
                  <c:v>6696735615</c:v>
                </c:pt>
                <c:pt idx="96">
                  <c:v>8703164454</c:v>
                </c:pt>
                <c:pt idx="97">
                  <c:v>2319527001</c:v>
                </c:pt>
                <c:pt idx="98">
                  <c:v>2512549615</c:v>
                </c:pt>
                <c:pt idx="99">
                  <c:v>4685126750</c:v>
                </c:pt>
                <c:pt idx="100">
                  <c:v>5184807500</c:v>
                </c:pt>
                <c:pt idx="101">
                  <c:v>6802335697</c:v>
                </c:pt>
                <c:pt idx="102">
                  <c:v>2160003093</c:v>
                </c:pt>
                <c:pt idx="103">
                  <c:v>3197423674</c:v>
                </c:pt>
                <c:pt idx="104">
                  <c:v>8868351811</c:v>
                </c:pt>
                <c:pt idx="105">
                  <c:v>898297621</c:v>
                </c:pt>
                <c:pt idx="106">
                  <c:v>6715230226</c:v>
                </c:pt>
                <c:pt idx="107">
                  <c:v>1611667232</c:v>
                </c:pt>
                <c:pt idx="108">
                  <c:v>9556833366</c:v>
                </c:pt>
                <c:pt idx="109">
                  <c:v>8650174833</c:v>
                </c:pt>
                <c:pt idx="110">
                  <c:v>9785292061</c:v>
                </c:pt>
                <c:pt idx="111">
                  <c:v>5790645968</c:v>
                </c:pt>
                <c:pt idx="112">
                  <c:v>2084557194</c:v>
                </c:pt>
                <c:pt idx="113">
                  <c:v>5505687784</c:v>
                </c:pt>
                <c:pt idx="114">
                  <c:v>4358005039</c:v>
                </c:pt>
                <c:pt idx="115">
                  <c:v>9231029975</c:v>
                </c:pt>
                <c:pt idx="116">
                  <c:v>3002515582</c:v>
                </c:pt>
                <c:pt idx="117">
                  <c:v>5810609864</c:v>
                </c:pt>
                <c:pt idx="118">
                  <c:v>2986485545</c:v>
                </c:pt>
                <c:pt idx="119">
                  <c:v>652671578</c:v>
                </c:pt>
                <c:pt idx="120">
                  <c:v>8342662977</c:v>
                </c:pt>
                <c:pt idx="121">
                  <c:v>5803308765</c:v>
                </c:pt>
                <c:pt idx="122">
                  <c:v>5316508394</c:v>
                </c:pt>
                <c:pt idx="123">
                  <c:v>8419836672</c:v>
                </c:pt>
                <c:pt idx="124">
                  <c:v>6718777056</c:v>
                </c:pt>
                <c:pt idx="125">
                  <c:v>2434012221</c:v>
                </c:pt>
                <c:pt idx="126">
                  <c:v>647900688</c:v>
                </c:pt>
                <c:pt idx="127">
                  <c:v>7033495900</c:v>
                </c:pt>
                <c:pt idx="128">
                  <c:v>9740321194</c:v>
                </c:pt>
                <c:pt idx="129">
                  <c:v>9220127997</c:v>
                </c:pt>
                <c:pt idx="130">
                  <c:v>4369280400</c:v>
                </c:pt>
                <c:pt idx="131">
                  <c:v>4634086581</c:v>
                </c:pt>
                <c:pt idx="132">
                  <c:v>4077673410</c:v>
                </c:pt>
                <c:pt idx="133">
                  <c:v>75613549</c:v>
                </c:pt>
                <c:pt idx="134">
                  <c:v>4314109394</c:v>
                </c:pt>
                <c:pt idx="135">
                  <c:v>9871712618</c:v>
                </c:pt>
                <c:pt idx="136">
                  <c:v>4035946850</c:v>
                </c:pt>
                <c:pt idx="137">
                  <c:v>8355921585</c:v>
                </c:pt>
                <c:pt idx="138">
                  <c:v>5363148080</c:v>
                </c:pt>
                <c:pt idx="139">
                  <c:v>6755251844</c:v>
                </c:pt>
                <c:pt idx="140">
                  <c:v>3545641821</c:v>
                </c:pt>
                <c:pt idx="141">
                  <c:v>5813635602</c:v>
                </c:pt>
                <c:pt idx="142">
                  <c:v>3950767037</c:v>
                </c:pt>
                <c:pt idx="143">
                  <c:v>8614930399</c:v>
                </c:pt>
                <c:pt idx="144">
                  <c:v>5256648489</c:v>
                </c:pt>
                <c:pt idx="145">
                  <c:v>4755448433</c:v>
                </c:pt>
                <c:pt idx="146">
                  <c:v>9949095131</c:v>
                </c:pt>
                <c:pt idx="147">
                  <c:v>8563393448</c:v>
                </c:pt>
                <c:pt idx="148">
                  <c:v>4568298377</c:v>
                </c:pt>
                <c:pt idx="149">
                  <c:v>2862864366</c:v>
                </c:pt>
                <c:pt idx="150">
                  <c:v>781689783</c:v>
                </c:pt>
                <c:pt idx="151">
                  <c:v>8238385857</c:v>
                </c:pt>
                <c:pt idx="152">
                  <c:v>978506448</c:v>
                </c:pt>
                <c:pt idx="153">
                  <c:v>6313362241</c:v>
                </c:pt>
                <c:pt idx="154">
                  <c:v>2812381965</c:v>
                </c:pt>
                <c:pt idx="155">
                  <c:v>3684048518</c:v>
                </c:pt>
                <c:pt idx="156">
                  <c:v>3783520118</c:v>
                </c:pt>
                <c:pt idx="157">
                  <c:v>7498655187</c:v>
                </c:pt>
                <c:pt idx="158">
                  <c:v>6067983311</c:v>
                </c:pt>
                <c:pt idx="159">
                  <c:v>559396511</c:v>
                </c:pt>
                <c:pt idx="160">
                  <c:v>8079650489</c:v>
                </c:pt>
                <c:pt idx="161">
                  <c:v>5684031005</c:v>
                </c:pt>
                <c:pt idx="162">
                  <c:v>660817411</c:v>
                </c:pt>
                <c:pt idx="163">
                  <c:v>9255770012</c:v>
                </c:pt>
                <c:pt idx="164">
                  <c:v>5448435297</c:v>
                </c:pt>
                <c:pt idx="165">
                  <c:v>8087876067</c:v>
                </c:pt>
                <c:pt idx="166">
                  <c:v>9863501476</c:v>
                </c:pt>
                <c:pt idx="167">
                  <c:v>568686802</c:v>
                </c:pt>
                <c:pt idx="168">
                  <c:v>3984987625</c:v>
                </c:pt>
                <c:pt idx="169">
                  <c:v>7688629772</c:v>
                </c:pt>
                <c:pt idx="170">
                  <c:v>6677506258</c:v>
                </c:pt>
                <c:pt idx="171">
                  <c:v>6639635070</c:v>
                </c:pt>
                <c:pt idx="172">
                  <c:v>209248343</c:v>
                </c:pt>
                <c:pt idx="173">
                  <c:v>1307072461</c:v>
                </c:pt>
                <c:pt idx="174">
                  <c:v>5970514780</c:v>
                </c:pt>
                <c:pt idx="175">
                  <c:v>6331685367</c:v>
                </c:pt>
                <c:pt idx="176">
                  <c:v>6907332310</c:v>
                </c:pt>
                <c:pt idx="177">
                  <c:v>4251311787</c:v>
                </c:pt>
                <c:pt idx="178">
                  <c:v>1645155498</c:v>
                </c:pt>
                <c:pt idx="179">
                  <c:v>1390379809</c:v>
                </c:pt>
                <c:pt idx="180">
                  <c:v>1319527019</c:v>
                </c:pt>
                <c:pt idx="181">
                  <c:v>9568802908</c:v>
                </c:pt>
                <c:pt idx="182">
                  <c:v>7096404767</c:v>
                </c:pt>
                <c:pt idx="183">
                  <c:v>8714514087</c:v>
                </c:pt>
                <c:pt idx="184">
                  <c:v>3695044756</c:v>
                </c:pt>
                <c:pt idx="185">
                  <c:v>9018902519</c:v>
                </c:pt>
                <c:pt idx="186">
                  <c:v>5313716654</c:v>
                </c:pt>
                <c:pt idx="187">
                  <c:v>8078736975</c:v>
                </c:pt>
                <c:pt idx="188">
                  <c:v>4880250309</c:v>
                </c:pt>
                <c:pt idx="189">
                  <c:v>6216122339</c:v>
                </c:pt>
                <c:pt idx="190">
                  <c:v>2058840968</c:v>
                </c:pt>
                <c:pt idx="191">
                  <c:v>1632727900</c:v>
                </c:pt>
                <c:pt idx="192">
                  <c:v>1362622915</c:v>
                </c:pt>
                <c:pt idx="193">
                  <c:v>2701113237</c:v>
                </c:pt>
                <c:pt idx="194">
                  <c:v>3522529758</c:v>
                </c:pt>
                <c:pt idx="195">
                  <c:v>9556091599</c:v>
                </c:pt>
                <c:pt idx="196">
                  <c:v>4554550249</c:v>
                </c:pt>
                <c:pt idx="197">
                  <c:v>1932683941</c:v>
                </c:pt>
                <c:pt idx="198">
                  <c:v>7647490079</c:v>
                </c:pt>
                <c:pt idx="199">
                  <c:v>272276138</c:v>
                </c:pt>
                <c:pt idx="200">
                  <c:v>1283430894</c:v>
                </c:pt>
                <c:pt idx="201">
                  <c:v>529228513</c:v>
                </c:pt>
                <c:pt idx="202">
                  <c:v>9148148091</c:v>
                </c:pt>
                <c:pt idx="203">
                  <c:v>3204867374</c:v>
                </c:pt>
                <c:pt idx="204">
                  <c:v>736004300</c:v>
                </c:pt>
                <c:pt idx="205">
                  <c:v>1096094746</c:v>
                </c:pt>
                <c:pt idx="206">
                  <c:v>6176336597</c:v>
                </c:pt>
                <c:pt idx="207">
                  <c:v>9283225511</c:v>
                </c:pt>
                <c:pt idx="208">
                  <c:v>5367335306</c:v>
                </c:pt>
                <c:pt idx="209">
                  <c:v>4709360170</c:v>
                </c:pt>
                <c:pt idx="210">
                  <c:v>6239326445</c:v>
                </c:pt>
                <c:pt idx="211">
                  <c:v>4456163062</c:v>
                </c:pt>
                <c:pt idx="212">
                  <c:v>1601523416</c:v>
                </c:pt>
                <c:pt idx="213">
                  <c:v>8760073969</c:v>
                </c:pt>
                <c:pt idx="214">
                  <c:v>6798733158</c:v>
                </c:pt>
                <c:pt idx="215">
                  <c:v>2448136734</c:v>
                </c:pt>
                <c:pt idx="216">
                  <c:v>5109149348</c:v>
                </c:pt>
                <c:pt idx="217">
                  <c:v>2341833322</c:v>
                </c:pt>
                <c:pt idx="218">
                  <c:v>6228397591</c:v>
                </c:pt>
                <c:pt idx="219">
                  <c:v>2547178125</c:v>
                </c:pt>
                <c:pt idx="220">
                  <c:v>6394055263</c:v>
                </c:pt>
                <c:pt idx="221">
                  <c:v>8569075626</c:v>
                </c:pt>
                <c:pt idx="222">
                  <c:v>6807579047</c:v>
                </c:pt>
                <c:pt idx="223">
                  <c:v>1322665249</c:v>
                </c:pt>
                <c:pt idx="224">
                  <c:v>503113883</c:v>
                </c:pt>
                <c:pt idx="225">
                  <c:v>2169158383</c:v>
                </c:pt>
                <c:pt idx="226">
                  <c:v>216175666</c:v>
                </c:pt>
                <c:pt idx="227">
                  <c:v>9936994396</c:v>
                </c:pt>
                <c:pt idx="228">
                  <c:v>7831296255</c:v>
                </c:pt>
                <c:pt idx="229">
                  <c:v>1141975653</c:v>
                </c:pt>
                <c:pt idx="230">
                  <c:v>6660483624</c:v>
                </c:pt>
                <c:pt idx="231">
                  <c:v>3037883316</c:v>
                </c:pt>
                <c:pt idx="232">
                  <c:v>6984175992</c:v>
                </c:pt>
                <c:pt idx="233">
                  <c:v>8872322766</c:v>
                </c:pt>
                <c:pt idx="234">
                  <c:v>9882250777</c:v>
                </c:pt>
                <c:pt idx="235">
                  <c:v>7461858882</c:v>
                </c:pt>
                <c:pt idx="236">
                  <c:v>5126651749</c:v>
                </c:pt>
                <c:pt idx="237">
                  <c:v>4848942683</c:v>
                </c:pt>
                <c:pt idx="238">
                  <c:v>4443824340</c:v>
                </c:pt>
                <c:pt idx="239">
                  <c:v>1979666334</c:v>
                </c:pt>
                <c:pt idx="240">
                  <c:v>7139702446</c:v>
                </c:pt>
                <c:pt idx="241">
                  <c:v>9855845374</c:v>
                </c:pt>
                <c:pt idx="242">
                  <c:v>9202891567</c:v>
                </c:pt>
                <c:pt idx="243">
                  <c:v>116950315</c:v>
                </c:pt>
                <c:pt idx="244">
                  <c:v>3453076915</c:v>
                </c:pt>
                <c:pt idx="245">
                  <c:v>3573302408</c:v>
                </c:pt>
                <c:pt idx="246">
                  <c:v>5653698407</c:v>
                </c:pt>
                <c:pt idx="247">
                  <c:v>5081951021</c:v>
                </c:pt>
                <c:pt idx="248">
                  <c:v>1134292228</c:v>
                </c:pt>
                <c:pt idx="249">
                  <c:v>2773792815</c:v>
                </c:pt>
                <c:pt idx="250">
                  <c:v>1290421986</c:v>
                </c:pt>
                <c:pt idx="251">
                  <c:v>1249562481</c:v>
                </c:pt>
                <c:pt idx="252">
                  <c:v>7353941723</c:v>
                </c:pt>
                <c:pt idx="253">
                  <c:v>8421400266</c:v>
                </c:pt>
                <c:pt idx="254">
                  <c:v>6295069886</c:v>
                </c:pt>
                <c:pt idx="255">
                  <c:v>1662880308</c:v>
                </c:pt>
                <c:pt idx="256">
                  <c:v>7893472162</c:v>
                </c:pt>
                <c:pt idx="257">
                  <c:v>9409540542</c:v>
                </c:pt>
                <c:pt idx="258">
                  <c:v>5297095050</c:v>
                </c:pt>
                <c:pt idx="259">
                  <c:v>4726607812</c:v>
                </c:pt>
                <c:pt idx="260">
                  <c:v>6996407508</c:v>
                </c:pt>
                <c:pt idx="261">
                  <c:v>6643253195</c:v>
                </c:pt>
                <c:pt idx="262">
                  <c:v>153895179</c:v>
                </c:pt>
                <c:pt idx="263">
                  <c:v>7859159317</c:v>
                </c:pt>
                <c:pt idx="264">
                  <c:v>9443449919</c:v>
                </c:pt>
                <c:pt idx="265">
                  <c:v>957969813</c:v>
                </c:pt>
                <c:pt idx="266">
                  <c:v>8347395942</c:v>
                </c:pt>
                <c:pt idx="267">
                  <c:v>3718148617</c:v>
                </c:pt>
                <c:pt idx="268">
                  <c:v>9380753934</c:v>
                </c:pt>
                <c:pt idx="269">
                  <c:v>2642523497</c:v>
                </c:pt>
                <c:pt idx="270">
                  <c:v>104667443</c:v>
                </c:pt>
                <c:pt idx="271">
                  <c:v>9122916520</c:v>
                </c:pt>
                <c:pt idx="272">
                  <c:v>6497212000</c:v>
                </c:pt>
                <c:pt idx="273">
                  <c:v>6694656769</c:v>
                </c:pt>
                <c:pt idx="274">
                  <c:v>6588482078</c:v>
                </c:pt>
                <c:pt idx="275">
                  <c:v>8712646490</c:v>
                </c:pt>
                <c:pt idx="276">
                  <c:v>341533696</c:v>
                </c:pt>
                <c:pt idx="277">
                  <c:v>4577958090</c:v>
                </c:pt>
                <c:pt idx="278">
                  <c:v>4026164683</c:v>
                </c:pt>
                <c:pt idx="279">
                  <c:v>9613576010</c:v>
                </c:pt>
                <c:pt idx="280">
                  <c:v>3886707040</c:v>
                </c:pt>
                <c:pt idx="281">
                  <c:v>141948590</c:v>
                </c:pt>
                <c:pt idx="282">
                  <c:v>8600061415</c:v>
                </c:pt>
                <c:pt idx="283">
                  <c:v>6533178326</c:v>
                </c:pt>
                <c:pt idx="284">
                  <c:v>8511487514</c:v>
                </c:pt>
                <c:pt idx="285">
                  <c:v>4004631432</c:v>
                </c:pt>
                <c:pt idx="286">
                  <c:v>2546249436</c:v>
                </c:pt>
                <c:pt idx="287">
                  <c:v>8889626828</c:v>
                </c:pt>
                <c:pt idx="288">
                  <c:v>1415865744</c:v>
                </c:pt>
                <c:pt idx="289">
                  <c:v>1553032993</c:v>
                </c:pt>
                <c:pt idx="290">
                  <c:v>4546629419</c:v>
                </c:pt>
                <c:pt idx="291">
                  <c:v>5436224032</c:v>
                </c:pt>
                <c:pt idx="292">
                  <c:v>7314736782</c:v>
                </c:pt>
                <c:pt idx="293">
                  <c:v>9463159371</c:v>
                </c:pt>
                <c:pt idx="294">
                  <c:v>7445613048</c:v>
                </c:pt>
                <c:pt idx="295">
                  <c:v>3563377774</c:v>
                </c:pt>
                <c:pt idx="296">
                  <c:v>9997418816</c:v>
                </c:pt>
                <c:pt idx="297">
                  <c:v>4324997918</c:v>
                </c:pt>
                <c:pt idx="298">
                  <c:v>8786752391</c:v>
                </c:pt>
                <c:pt idx="299">
                  <c:v>1024676129</c:v>
                </c:pt>
                <c:pt idx="300">
                  <c:v>7454894062</c:v>
                </c:pt>
                <c:pt idx="301">
                  <c:v>3344834428</c:v>
                </c:pt>
                <c:pt idx="302">
                  <c:v>5148581751</c:v>
                </c:pt>
                <c:pt idx="303">
                  <c:v>2863859862</c:v>
                </c:pt>
                <c:pt idx="304">
                  <c:v>9959913104</c:v>
                </c:pt>
                <c:pt idx="305">
                  <c:v>9041771476</c:v>
                </c:pt>
                <c:pt idx="306">
                  <c:v>4495054651</c:v>
                </c:pt>
                <c:pt idx="307">
                  <c:v>5257227541</c:v>
                </c:pt>
                <c:pt idx="308">
                  <c:v>2655846974</c:v>
                </c:pt>
                <c:pt idx="309">
                  <c:v>8915549619</c:v>
                </c:pt>
                <c:pt idx="310">
                  <c:v>1640741135</c:v>
                </c:pt>
                <c:pt idx="311">
                  <c:v>6341758898</c:v>
                </c:pt>
                <c:pt idx="312">
                  <c:v>8166483866</c:v>
                </c:pt>
                <c:pt idx="313">
                  <c:v>2161386093</c:v>
                </c:pt>
                <c:pt idx="314">
                  <c:v>3485314056</c:v>
                </c:pt>
                <c:pt idx="315">
                  <c:v>583491278</c:v>
                </c:pt>
                <c:pt idx="316">
                  <c:v>157042650</c:v>
                </c:pt>
                <c:pt idx="317">
                  <c:v>8842548782</c:v>
                </c:pt>
                <c:pt idx="318">
                  <c:v>4818269875</c:v>
                </c:pt>
                <c:pt idx="319">
                  <c:v>7155342815</c:v>
                </c:pt>
                <c:pt idx="320">
                  <c:v>3177655669</c:v>
                </c:pt>
                <c:pt idx="321">
                  <c:v>4427553990</c:v>
                </c:pt>
                <c:pt idx="322">
                  <c:v>2455605264</c:v>
                </c:pt>
                <c:pt idx="323">
                  <c:v>9746491024</c:v>
                </c:pt>
                <c:pt idx="324">
                  <c:v>3128835586</c:v>
                </c:pt>
                <c:pt idx="325">
                  <c:v>5358522867</c:v>
                </c:pt>
                <c:pt idx="326">
                  <c:v>1902954777</c:v>
                </c:pt>
                <c:pt idx="327">
                  <c:v>3332810758</c:v>
                </c:pt>
                <c:pt idx="328">
                  <c:v>5131569265</c:v>
                </c:pt>
                <c:pt idx="329">
                  <c:v>2132366101</c:v>
                </c:pt>
                <c:pt idx="330">
                  <c:v>3508244210</c:v>
                </c:pt>
                <c:pt idx="331">
                  <c:v>6435908524</c:v>
                </c:pt>
                <c:pt idx="332">
                  <c:v>5303901246</c:v>
                </c:pt>
                <c:pt idx="333">
                  <c:v>9774677420</c:v>
                </c:pt>
                <c:pt idx="334">
                  <c:v>3082999751</c:v>
                </c:pt>
                <c:pt idx="335">
                  <c:v>1257695525</c:v>
                </c:pt>
                <c:pt idx="336">
                  <c:v>5797827204</c:v>
                </c:pt>
                <c:pt idx="337">
                  <c:v>1858346835</c:v>
                </c:pt>
                <c:pt idx="338">
                  <c:v>9745374865</c:v>
                </c:pt>
                <c:pt idx="339">
                  <c:v>5938291216</c:v>
                </c:pt>
                <c:pt idx="340">
                  <c:v>1336874430</c:v>
                </c:pt>
                <c:pt idx="341">
                  <c:v>8570361963</c:v>
                </c:pt>
                <c:pt idx="342">
                  <c:v>7936263942</c:v>
                </c:pt>
                <c:pt idx="343">
                  <c:v>3414812975</c:v>
                </c:pt>
                <c:pt idx="344">
                  <c:v>9789434162</c:v>
                </c:pt>
                <c:pt idx="345">
                  <c:v>9253528818</c:v>
                </c:pt>
                <c:pt idx="346">
                  <c:v>2468603745</c:v>
                </c:pt>
                <c:pt idx="347">
                  <c:v>9916992657</c:v>
                </c:pt>
                <c:pt idx="348">
                  <c:v>6279333795</c:v>
                </c:pt>
                <c:pt idx="349">
                  <c:v>7420507449</c:v>
                </c:pt>
                <c:pt idx="350">
                  <c:v>8650719716</c:v>
                </c:pt>
                <c:pt idx="351">
                  <c:v>26075466</c:v>
                </c:pt>
                <c:pt idx="352">
                  <c:v>7636031213</c:v>
                </c:pt>
                <c:pt idx="353">
                  <c:v>3866965761</c:v>
                </c:pt>
                <c:pt idx="354">
                  <c:v>4320410203</c:v>
                </c:pt>
                <c:pt idx="355">
                  <c:v>7679294208</c:v>
                </c:pt>
                <c:pt idx="356">
                  <c:v>9174548158</c:v>
                </c:pt>
                <c:pt idx="357">
                  <c:v>9990585539</c:v>
                </c:pt>
                <c:pt idx="358">
                  <c:v>2745894471</c:v>
                </c:pt>
                <c:pt idx="359">
                  <c:v>9683508545</c:v>
                </c:pt>
                <c:pt idx="360">
                  <c:v>1797819542</c:v>
                </c:pt>
                <c:pt idx="361">
                  <c:v>2903994226</c:v>
                </c:pt>
                <c:pt idx="362">
                  <c:v>6484885664</c:v>
                </c:pt>
                <c:pt idx="363">
                  <c:v>8961034189</c:v>
                </c:pt>
                <c:pt idx="364">
                  <c:v>2942373091</c:v>
                </c:pt>
                <c:pt idx="365">
                  <c:v>9124020079</c:v>
                </c:pt>
                <c:pt idx="366">
                  <c:v>4585308644</c:v>
                </c:pt>
                <c:pt idx="367">
                  <c:v>6680867908</c:v>
                </c:pt>
                <c:pt idx="368">
                  <c:v>7926879010</c:v>
                </c:pt>
                <c:pt idx="369">
                  <c:v>9583680567</c:v>
                </c:pt>
                <c:pt idx="370">
                  <c:v>9312230247</c:v>
                </c:pt>
                <c:pt idx="371">
                  <c:v>8083888591</c:v>
                </c:pt>
                <c:pt idx="372">
                  <c:v>3972594852</c:v>
                </c:pt>
                <c:pt idx="373">
                  <c:v>4404042914</c:v>
                </c:pt>
                <c:pt idx="374">
                  <c:v>5414958130</c:v>
                </c:pt>
                <c:pt idx="375">
                  <c:v>110380622</c:v>
                </c:pt>
                <c:pt idx="376">
                  <c:v>7107686720</c:v>
                </c:pt>
                <c:pt idx="377">
                  <c:v>7712839417</c:v>
                </c:pt>
                <c:pt idx="378">
                  <c:v>714005142</c:v>
                </c:pt>
                <c:pt idx="379">
                  <c:v>5854025760</c:v>
                </c:pt>
                <c:pt idx="380">
                  <c:v>7876472338</c:v>
                </c:pt>
                <c:pt idx="381">
                  <c:v>587413514</c:v>
                </c:pt>
                <c:pt idx="382">
                  <c:v>276112814</c:v>
                </c:pt>
                <c:pt idx="383">
                  <c:v>4643624868</c:v>
                </c:pt>
                <c:pt idx="384">
                  <c:v>5662039658</c:v>
                </c:pt>
                <c:pt idx="385">
                  <c:v>9298077645</c:v>
                </c:pt>
                <c:pt idx="386">
                  <c:v>7773260044</c:v>
                </c:pt>
                <c:pt idx="387">
                  <c:v>4104346926</c:v>
                </c:pt>
                <c:pt idx="388">
                  <c:v>6205373076</c:v>
                </c:pt>
                <c:pt idx="389">
                  <c:v>2792051183</c:v>
                </c:pt>
                <c:pt idx="390">
                  <c:v>2681997631</c:v>
                </c:pt>
                <c:pt idx="391">
                  <c:v>1926182812</c:v>
                </c:pt>
                <c:pt idx="392">
                  <c:v>1888482273</c:v>
                </c:pt>
                <c:pt idx="393">
                  <c:v>614060613</c:v>
                </c:pt>
                <c:pt idx="394">
                  <c:v>4634370670</c:v>
                </c:pt>
                <c:pt idx="395">
                  <c:v>8496563111</c:v>
                </c:pt>
                <c:pt idx="396">
                  <c:v>7171493059</c:v>
                </c:pt>
                <c:pt idx="397">
                  <c:v>5591656188</c:v>
                </c:pt>
                <c:pt idx="398">
                  <c:v>3605211488</c:v>
                </c:pt>
                <c:pt idx="399">
                  <c:v>1895158680</c:v>
                </c:pt>
                <c:pt idx="400">
                  <c:v>7113578209</c:v>
                </c:pt>
                <c:pt idx="401">
                  <c:v>4066129013</c:v>
                </c:pt>
                <c:pt idx="402">
                  <c:v>2837625264</c:v>
                </c:pt>
                <c:pt idx="403">
                  <c:v>5965552297</c:v>
                </c:pt>
                <c:pt idx="404">
                  <c:v>665960492</c:v>
                </c:pt>
                <c:pt idx="405">
                  <c:v>282512756</c:v>
                </c:pt>
                <c:pt idx="406">
                  <c:v>7888048366</c:v>
                </c:pt>
                <c:pt idx="407">
                  <c:v>674325990</c:v>
                </c:pt>
                <c:pt idx="408">
                  <c:v>5116620670</c:v>
                </c:pt>
                <c:pt idx="409">
                  <c:v>4726436694</c:v>
                </c:pt>
                <c:pt idx="410">
                  <c:v>7885470806</c:v>
                </c:pt>
                <c:pt idx="411">
                  <c:v>4722537879</c:v>
                </c:pt>
                <c:pt idx="412">
                  <c:v>5008408194</c:v>
                </c:pt>
                <c:pt idx="413">
                  <c:v>4854021918</c:v>
                </c:pt>
                <c:pt idx="414">
                  <c:v>9021726513</c:v>
                </c:pt>
                <c:pt idx="415">
                  <c:v>4409025317</c:v>
                </c:pt>
                <c:pt idx="416">
                  <c:v>4327556947</c:v>
                </c:pt>
                <c:pt idx="417">
                  <c:v>5999423392</c:v>
                </c:pt>
                <c:pt idx="418">
                  <c:v>8528532178</c:v>
                </c:pt>
                <c:pt idx="419">
                  <c:v>4556308461</c:v>
                </c:pt>
                <c:pt idx="420">
                  <c:v>7991645266</c:v>
                </c:pt>
                <c:pt idx="421">
                  <c:v>5835623305</c:v>
                </c:pt>
                <c:pt idx="422">
                  <c:v>7341497505</c:v>
                </c:pt>
                <c:pt idx="423">
                  <c:v>4984409436</c:v>
                </c:pt>
                <c:pt idx="424">
                  <c:v>4519506808</c:v>
                </c:pt>
                <c:pt idx="425">
                  <c:v>3421987637</c:v>
                </c:pt>
                <c:pt idx="426">
                  <c:v>2085507956</c:v>
                </c:pt>
                <c:pt idx="427">
                  <c:v>8692517917</c:v>
                </c:pt>
                <c:pt idx="428">
                  <c:v>9547173138</c:v>
                </c:pt>
                <c:pt idx="429">
                  <c:v>8944653828</c:v>
                </c:pt>
                <c:pt idx="430">
                  <c:v>9424215355</c:v>
                </c:pt>
                <c:pt idx="431">
                  <c:v>2252575360</c:v>
                </c:pt>
                <c:pt idx="432">
                  <c:v>4439399525</c:v>
                </c:pt>
                <c:pt idx="433">
                  <c:v>5886225463</c:v>
                </c:pt>
                <c:pt idx="434">
                  <c:v>8785189715</c:v>
                </c:pt>
                <c:pt idx="435">
                  <c:v>4725561304</c:v>
                </c:pt>
                <c:pt idx="436">
                  <c:v>5396852682</c:v>
                </c:pt>
                <c:pt idx="437">
                  <c:v>1103221981</c:v>
                </c:pt>
                <c:pt idx="438">
                  <c:v>3896185284</c:v>
                </c:pt>
                <c:pt idx="439">
                  <c:v>6515906048</c:v>
                </c:pt>
                <c:pt idx="440">
                  <c:v>6620954715</c:v>
                </c:pt>
                <c:pt idx="441">
                  <c:v>6969807738</c:v>
                </c:pt>
                <c:pt idx="442">
                  <c:v>9231608940</c:v>
                </c:pt>
                <c:pt idx="443">
                  <c:v>678588309</c:v>
                </c:pt>
                <c:pt idx="444">
                  <c:v>8213697618</c:v>
                </c:pt>
                <c:pt idx="445">
                  <c:v>1060783061</c:v>
                </c:pt>
                <c:pt idx="446">
                  <c:v>9804451336</c:v>
                </c:pt>
                <c:pt idx="447">
                  <c:v>4214060954</c:v>
                </c:pt>
                <c:pt idx="448">
                  <c:v>6319059532</c:v>
                </c:pt>
                <c:pt idx="449">
                  <c:v>5357241988</c:v>
                </c:pt>
                <c:pt idx="450">
                  <c:v>6575271227</c:v>
                </c:pt>
                <c:pt idx="451">
                  <c:v>3648548158</c:v>
                </c:pt>
                <c:pt idx="452">
                  <c:v>6682329598</c:v>
                </c:pt>
                <c:pt idx="453">
                  <c:v>3825367665</c:v>
                </c:pt>
                <c:pt idx="454">
                  <c:v>8920012350</c:v>
                </c:pt>
                <c:pt idx="455">
                  <c:v>4072551708</c:v>
                </c:pt>
                <c:pt idx="456">
                  <c:v>3641782333</c:v>
                </c:pt>
                <c:pt idx="457">
                  <c:v>9824638318</c:v>
                </c:pt>
                <c:pt idx="458">
                  <c:v>4019210721</c:v>
                </c:pt>
                <c:pt idx="459">
                  <c:v>6110526053</c:v>
                </c:pt>
                <c:pt idx="460">
                  <c:v>1937040151</c:v>
                </c:pt>
                <c:pt idx="461">
                  <c:v>6752323038</c:v>
                </c:pt>
                <c:pt idx="462">
                  <c:v>688385567</c:v>
                </c:pt>
                <c:pt idx="463">
                  <c:v>2280039117</c:v>
                </c:pt>
                <c:pt idx="464">
                  <c:v>2004015497</c:v>
                </c:pt>
                <c:pt idx="465">
                  <c:v>7227919552</c:v>
                </c:pt>
                <c:pt idx="466">
                  <c:v>9508625120</c:v>
                </c:pt>
                <c:pt idx="467">
                  <c:v>9930592342</c:v>
                </c:pt>
                <c:pt idx="468">
                  <c:v>4103079290</c:v>
                </c:pt>
                <c:pt idx="469">
                  <c:v>3497843342</c:v>
                </c:pt>
                <c:pt idx="470">
                  <c:v>5068340065</c:v>
                </c:pt>
                <c:pt idx="471">
                  <c:v>657722472</c:v>
                </c:pt>
                <c:pt idx="472">
                  <c:v>2595763725</c:v>
                </c:pt>
                <c:pt idx="473">
                  <c:v>5091520791</c:v>
                </c:pt>
                <c:pt idx="474">
                  <c:v>7711338740</c:v>
                </c:pt>
                <c:pt idx="475">
                  <c:v>116233583</c:v>
                </c:pt>
                <c:pt idx="476">
                  <c:v>3276306379</c:v>
                </c:pt>
                <c:pt idx="477">
                  <c:v>5798718247</c:v>
                </c:pt>
                <c:pt idx="478">
                  <c:v>4417536147</c:v>
                </c:pt>
                <c:pt idx="479">
                  <c:v>2817272692</c:v>
                </c:pt>
                <c:pt idx="480">
                  <c:v>7187156790</c:v>
                </c:pt>
                <c:pt idx="481">
                  <c:v>5168468446</c:v>
                </c:pt>
                <c:pt idx="482">
                  <c:v>7674518736</c:v>
                </c:pt>
                <c:pt idx="483">
                  <c:v>5916396279</c:v>
                </c:pt>
                <c:pt idx="484">
                  <c:v>216811813</c:v>
                </c:pt>
                <c:pt idx="485">
                  <c:v>7279488935</c:v>
                </c:pt>
                <c:pt idx="486">
                  <c:v>9275931798</c:v>
                </c:pt>
                <c:pt idx="487">
                  <c:v>3912288658</c:v>
                </c:pt>
                <c:pt idx="488">
                  <c:v>9679431401</c:v>
                </c:pt>
                <c:pt idx="489">
                  <c:v>7945581390</c:v>
                </c:pt>
                <c:pt idx="490">
                  <c:v>8474768640</c:v>
                </c:pt>
                <c:pt idx="491">
                  <c:v>8577496740</c:v>
                </c:pt>
                <c:pt idx="492">
                  <c:v>9355897634</c:v>
                </c:pt>
                <c:pt idx="493">
                  <c:v>1515752348</c:v>
                </c:pt>
                <c:pt idx="494">
                  <c:v>2439900605</c:v>
                </c:pt>
                <c:pt idx="495">
                  <c:v>2560343096</c:v>
                </c:pt>
                <c:pt idx="496">
                  <c:v>457202742</c:v>
                </c:pt>
                <c:pt idx="497">
                  <c:v>9214872775</c:v>
                </c:pt>
                <c:pt idx="498">
                  <c:v>7762143076</c:v>
                </c:pt>
                <c:pt idx="499">
                  <c:v>8083076635</c:v>
                </c:pt>
                <c:pt idx="500">
                  <c:v>6748652952</c:v>
                </c:pt>
                <c:pt idx="501">
                  <c:v>2595554948</c:v>
                </c:pt>
                <c:pt idx="502">
                  <c:v>7944730511</c:v>
                </c:pt>
                <c:pt idx="503">
                  <c:v>6343965483</c:v>
                </c:pt>
                <c:pt idx="504">
                  <c:v>524579059</c:v>
                </c:pt>
                <c:pt idx="505">
                  <c:v>298567334</c:v>
                </c:pt>
                <c:pt idx="506">
                  <c:v>9109070486</c:v>
                </c:pt>
                <c:pt idx="507">
                  <c:v>2910439402</c:v>
                </c:pt>
                <c:pt idx="508">
                  <c:v>9202443033</c:v>
                </c:pt>
                <c:pt idx="509">
                  <c:v>958231230</c:v>
                </c:pt>
                <c:pt idx="510">
                  <c:v>9304051134</c:v>
                </c:pt>
                <c:pt idx="511">
                  <c:v>5788641187</c:v>
                </c:pt>
                <c:pt idx="512">
                  <c:v>7711888627</c:v>
                </c:pt>
                <c:pt idx="513">
                  <c:v>9099799020</c:v>
                </c:pt>
                <c:pt idx="514">
                  <c:v>5356301049</c:v>
                </c:pt>
                <c:pt idx="515">
                  <c:v>6821083940</c:v>
                </c:pt>
                <c:pt idx="516">
                  <c:v>3130876839</c:v>
                </c:pt>
                <c:pt idx="517">
                  <c:v>7408942939</c:v>
                </c:pt>
                <c:pt idx="518">
                  <c:v>9017081600</c:v>
                </c:pt>
                <c:pt idx="519">
                  <c:v>4922573828</c:v>
                </c:pt>
                <c:pt idx="520">
                  <c:v>5806142477</c:v>
                </c:pt>
                <c:pt idx="521">
                  <c:v>3504001348</c:v>
                </c:pt>
                <c:pt idx="522">
                  <c:v>2247817645</c:v>
                </c:pt>
                <c:pt idx="523">
                  <c:v>3062973692</c:v>
                </c:pt>
                <c:pt idx="524">
                  <c:v>1109801742</c:v>
                </c:pt>
                <c:pt idx="525">
                  <c:v>4134251060</c:v>
                </c:pt>
                <c:pt idx="526">
                  <c:v>3591128651</c:v>
                </c:pt>
                <c:pt idx="527">
                  <c:v>6574893046</c:v>
                </c:pt>
                <c:pt idx="528">
                  <c:v>6876485234</c:v>
                </c:pt>
                <c:pt idx="529">
                  <c:v>6365941331</c:v>
                </c:pt>
                <c:pt idx="530">
                  <c:v>3621909877</c:v>
                </c:pt>
                <c:pt idx="531">
                  <c:v>3869041587</c:v>
                </c:pt>
                <c:pt idx="532">
                  <c:v>245517782</c:v>
                </c:pt>
                <c:pt idx="533">
                  <c:v>9129104637</c:v>
                </c:pt>
                <c:pt idx="534">
                  <c:v>1526676125</c:v>
                </c:pt>
                <c:pt idx="535">
                  <c:v>2215627565</c:v>
                </c:pt>
                <c:pt idx="536">
                  <c:v>7921032648</c:v>
                </c:pt>
                <c:pt idx="537">
                  <c:v>3559721997</c:v>
                </c:pt>
                <c:pt idx="538">
                  <c:v>4791106164</c:v>
                </c:pt>
                <c:pt idx="539">
                  <c:v>5278268751</c:v>
                </c:pt>
                <c:pt idx="540">
                  <c:v>2459940033</c:v>
                </c:pt>
                <c:pt idx="541">
                  <c:v>9455495961</c:v>
                </c:pt>
                <c:pt idx="542">
                  <c:v>812383036</c:v>
                </c:pt>
                <c:pt idx="543">
                  <c:v>842407162</c:v>
                </c:pt>
                <c:pt idx="544">
                  <c:v>7499990834</c:v>
                </c:pt>
                <c:pt idx="545">
                  <c:v>6729109351</c:v>
                </c:pt>
                <c:pt idx="546">
                  <c:v>8183688365</c:v>
                </c:pt>
                <c:pt idx="547">
                  <c:v>6380094814</c:v>
                </c:pt>
                <c:pt idx="548">
                  <c:v>1288611900</c:v>
                </c:pt>
                <c:pt idx="549">
                  <c:v>6944991659</c:v>
                </c:pt>
                <c:pt idx="550">
                  <c:v>4772718907</c:v>
                </c:pt>
                <c:pt idx="551">
                  <c:v>8161455996</c:v>
                </c:pt>
                <c:pt idx="552">
                  <c:v>2918748544</c:v>
                </c:pt>
                <c:pt idx="553">
                  <c:v>3541401508</c:v>
                </c:pt>
                <c:pt idx="554">
                  <c:v>573869243</c:v>
                </c:pt>
                <c:pt idx="555">
                  <c:v>8435401405</c:v>
                </c:pt>
                <c:pt idx="556">
                  <c:v>5392912230</c:v>
                </c:pt>
                <c:pt idx="557">
                  <c:v>2185985647</c:v>
                </c:pt>
                <c:pt idx="558">
                  <c:v>2966038373</c:v>
                </c:pt>
                <c:pt idx="559">
                  <c:v>3475618052</c:v>
                </c:pt>
                <c:pt idx="560">
                  <c:v>9722840991</c:v>
                </c:pt>
                <c:pt idx="561">
                  <c:v>6385768600</c:v>
                </c:pt>
                <c:pt idx="562">
                  <c:v>6858333649</c:v>
                </c:pt>
                <c:pt idx="563">
                  <c:v>1460962419</c:v>
                </c:pt>
                <c:pt idx="564">
                  <c:v>885205693</c:v>
                </c:pt>
                <c:pt idx="565">
                  <c:v>9156478127</c:v>
                </c:pt>
                <c:pt idx="566">
                  <c:v>616680457</c:v>
                </c:pt>
                <c:pt idx="567">
                  <c:v>3281649734</c:v>
                </c:pt>
                <c:pt idx="568">
                  <c:v>9570732229</c:v>
                </c:pt>
                <c:pt idx="569">
                  <c:v>8441287716</c:v>
                </c:pt>
                <c:pt idx="570">
                  <c:v>2589005555</c:v>
                </c:pt>
                <c:pt idx="571">
                  <c:v>7395173309</c:v>
                </c:pt>
                <c:pt idx="572">
                  <c:v>9618645541</c:v>
                </c:pt>
                <c:pt idx="573">
                  <c:v>5531243480</c:v>
                </c:pt>
                <c:pt idx="574">
                  <c:v>110796772</c:v>
                </c:pt>
                <c:pt idx="575">
                  <c:v>7634370029</c:v>
                </c:pt>
                <c:pt idx="576">
                  <c:v>9568869042</c:v>
                </c:pt>
                <c:pt idx="577">
                  <c:v>7148498376</c:v>
                </c:pt>
                <c:pt idx="578">
                  <c:v>9337960435</c:v>
                </c:pt>
                <c:pt idx="579">
                  <c:v>7921863825</c:v>
                </c:pt>
                <c:pt idx="580">
                  <c:v>6284733712</c:v>
                </c:pt>
                <c:pt idx="581">
                  <c:v>7045499167</c:v>
                </c:pt>
                <c:pt idx="582">
                  <c:v>2333639164</c:v>
                </c:pt>
                <c:pt idx="583">
                  <c:v>3751750517</c:v>
                </c:pt>
                <c:pt idx="584">
                  <c:v>2829496132</c:v>
                </c:pt>
                <c:pt idx="585">
                  <c:v>3452520439</c:v>
                </c:pt>
                <c:pt idx="586">
                  <c:v>8608373831</c:v>
                </c:pt>
                <c:pt idx="587">
                  <c:v>1907425764</c:v>
                </c:pt>
                <c:pt idx="588">
                  <c:v>857412590</c:v>
                </c:pt>
                <c:pt idx="589">
                  <c:v>4470131679</c:v>
                </c:pt>
                <c:pt idx="590">
                  <c:v>4233652276</c:v>
                </c:pt>
                <c:pt idx="591">
                  <c:v>5612079702</c:v>
                </c:pt>
                <c:pt idx="592">
                  <c:v>4146052203</c:v>
                </c:pt>
                <c:pt idx="593">
                  <c:v>9108947899</c:v>
                </c:pt>
                <c:pt idx="594">
                  <c:v>4541813025</c:v>
                </c:pt>
                <c:pt idx="595">
                  <c:v>8869517152</c:v>
                </c:pt>
                <c:pt idx="596">
                  <c:v>3893954643</c:v>
                </c:pt>
                <c:pt idx="597">
                  <c:v>988666103</c:v>
                </c:pt>
                <c:pt idx="598">
                  <c:v>2236843461</c:v>
                </c:pt>
                <c:pt idx="599">
                  <c:v>5100343028</c:v>
                </c:pt>
                <c:pt idx="600">
                  <c:v>2499750472</c:v>
                </c:pt>
                <c:pt idx="601">
                  <c:v>1855765276</c:v>
                </c:pt>
                <c:pt idx="602">
                  <c:v>9955665939</c:v>
                </c:pt>
                <c:pt idx="603">
                  <c:v>273468138</c:v>
                </c:pt>
                <c:pt idx="604">
                  <c:v>4900594628</c:v>
                </c:pt>
                <c:pt idx="605">
                  <c:v>8723753439</c:v>
                </c:pt>
                <c:pt idx="606">
                  <c:v>2440254223</c:v>
                </c:pt>
                <c:pt idx="607">
                  <c:v>913238279</c:v>
                </c:pt>
                <c:pt idx="608">
                  <c:v>9771843370</c:v>
                </c:pt>
                <c:pt idx="609">
                  <c:v>2136678019</c:v>
                </c:pt>
                <c:pt idx="610">
                  <c:v>4956487533</c:v>
                </c:pt>
                <c:pt idx="611">
                  <c:v>5636878613</c:v>
                </c:pt>
                <c:pt idx="612">
                  <c:v>3341638733</c:v>
                </c:pt>
                <c:pt idx="613">
                  <c:v>1383105111</c:v>
                </c:pt>
                <c:pt idx="614">
                  <c:v>3208612230</c:v>
                </c:pt>
                <c:pt idx="615">
                  <c:v>6495943776</c:v>
                </c:pt>
                <c:pt idx="616">
                  <c:v>4630862897</c:v>
                </c:pt>
                <c:pt idx="617">
                  <c:v>3631328958</c:v>
                </c:pt>
                <c:pt idx="618">
                  <c:v>7379111892</c:v>
                </c:pt>
                <c:pt idx="619">
                  <c:v>9507924868</c:v>
                </c:pt>
                <c:pt idx="620">
                  <c:v>2980555142</c:v>
                </c:pt>
                <c:pt idx="621">
                  <c:v>4975047071</c:v>
                </c:pt>
                <c:pt idx="622">
                  <c:v>1639958908</c:v>
                </c:pt>
                <c:pt idx="623">
                  <c:v>4712095032</c:v>
                </c:pt>
                <c:pt idx="624">
                  <c:v>1809413222</c:v>
                </c:pt>
                <c:pt idx="625">
                  <c:v>6574898013</c:v>
                </c:pt>
                <c:pt idx="626">
                  <c:v>8093991948</c:v>
                </c:pt>
                <c:pt idx="627">
                  <c:v>3981352742</c:v>
                </c:pt>
                <c:pt idx="628">
                  <c:v>8124565813</c:v>
                </c:pt>
                <c:pt idx="629">
                  <c:v>8170282918</c:v>
                </c:pt>
                <c:pt idx="630">
                  <c:v>8521788738</c:v>
                </c:pt>
                <c:pt idx="631">
                  <c:v>9169977941</c:v>
                </c:pt>
                <c:pt idx="632">
                  <c:v>4424609510</c:v>
                </c:pt>
                <c:pt idx="633">
                  <c:v>3546209176</c:v>
                </c:pt>
                <c:pt idx="634">
                  <c:v>417792468</c:v>
                </c:pt>
                <c:pt idx="635">
                  <c:v>7224577006</c:v>
                </c:pt>
                <c:pt idx="636">
                  <c:v>316027944</c:v>
                </c:pt>
                <c:pt idx="637">
                  <c:v>3095054505</c:v>
                </c:pt>
                <c:pt idx="638">
                  <c:v>278435742</c:v>
                </c:pt>
                <c:pt idx="639">
                  <c:v>6827614611</c:v>
                </c:pt>
                <c:pt idx="640">
                  <c:v>6984467349</c:v>
                </c:pt>
                <c:pt idx="641">
                  <c:v>7855670572</c:v>
                </c:pt>
                <c:pt idx="642">
                  <c:v>1264940637</c:v>
                </c:pt>
                <c:pt idx="643">
                  <c:v>6784695232</c:v>
                </c:pt>
                <c:pt idx="644">
                  <c:v>8680461989</c:v>
                </c:pt>
                <c:pt idx="645">
                  <c:v>7645356189</c:v>
                </c:pt>
                <c:pt idx="646">
                  <c:v>3339608741</c:v>
                </c:pt>
                <c:pt idx="647">
                  <c:v>7852482198</c:v>
                </c:pt>
                <c:pt idx="648">
                  <c:v>2770518305</c:v>
                </c:pt>
                <c:pt idx="649">
                  <c:v>479806861</c:v>
                </c:pt>
                <c:pt idx="650">
                  <c:v>8158425461</c:v>
                </c:pt>
                <c:pt idx="651">
                  <c:v>2512321525</c:v>
                </c:pt>
                <c:pt idx="652">
                  <c:v>5961882454</c:v>
                </c:pt>
                <c:pt idx="653">
                  <c:v>2990211462</c:v>
                </c:pt>
                <c:pt idx="654">
                  <c:v>8391816850</c:v>
                </c:pt>
                <c:pt idx="655">
                  <c:v>7073419326</c:v>
                </c:pt>
                <c:pt idx="656">
                  <c:v>1668976978</c:v>
                </c:pt>
                <c:pt idx="657">
                  <c:v>6918850636</c:v>
                </c:pt>
                <c:pt idx="658">
                  <c:v>2482501628</c:v>
                </c:pt>
                <c:pt idx="659">
                  <c:v>8994541047</c:v>
                </c:pt>
                <c:pt idx="660">
                  <c:v>7337361904</c:v>
                </c:pt>
                <c:pt idx="661">
                  <c:v>7395069455</c:v>
                </c:pt>
                <c:pt idx="662">
                  <c:v>7098234680</c:v>
                </c:pt>
                <c:pt idx="663">
                  <c:v>1698547064</c:v>
                </c:pt>
                <c:pt idx="664">
                  <c:v>7390094265</c:v>
                </c:pt>
                <c:pt idx="665">
                  <c:v>6345461377</c:v>
                </c:pt>
                <c:pt idx="666">
                  <c:v>4349946624</c:v>
                </c:pt>
                <c:pt idx="667">
                  <c:v>2179702604</c:v>
                </c:pt>
                <c:pt idx="668">
                  <c:v>9446433886</c:v>
                </c:pt>
                <c:pt idx="669">
                  <c:v>3440533514</c:v>
                </c:pt>
                <c:pt idx="670">
                  <c:v>1426232594</c:v>
                </c:pt>
                <c:pt idx="671">
                  <c:v>9508834323</c:v>
                </c:pt>
                <c:pt idx="672">
                  <c:v>5060933008</c:v>
                </c:pt>
                <c:pt idx="673">
                  <c:v>2700695909</c:v>
                </c:pt>
                <c:pt idx="674">
                  <c:v>4819450263</c:v>
                </c:pt>
                <c:pt idx="675">
                  <c:v>5139306026</c:v>
                </c:pt>
                <c:pt idx="676">
                  <c:v>9513774902</c:v>
                </c:pt>
                <c:pt idx="677">
                  <c:v>6553562563</c:v>
                </c:pt>
                <c:pt idx="678">
                  <c:v>8361350195</c:v>
                </c:pt>
                <c:pt idx="679">
                  <c:v>9415403535</c:v>
                </c:pt>
                <c:pt idx="680">
                  <c:v>5362263838</c:v>
                </c:pt>
                <c:pt idx="681">
                  <c:v>3686089211</c:v>
                </c:pt>
                <c:pt idx="682">
                  <c:v>8758599096</c:v>
                </c:pt>
                <c:pt idx="683">
                  <c:v>1873882890</c:v>
                </c:pt>
                <c:pt idx="684">
                  <c:v>778800377</c:v>
                </c:pt>
                <c:pt idx="685">
                  <c:v>556798643</c:v>
                </c:pt>
                <c:pt idx="686">
                  <c:v>6934103394</c:v>
                </c:pt>
                <c:pt idx="687">
                  <c:v>2739773641</c:v>
                </c:pt>
                <c:pt idx="688">
                  <c:v>1030193053</c:v>
                </c:pt>
                <c:pt idx="689">
                  <c:v>9218468693</c:v>
                </c:pt>
                <c:pt idx="690">
                  <c:v>6618800579</c:v>
                </c:pt>
                <c:pt idx="691">
                  <c:v>8395707452</c:v>
                </c:pt>
                <c:pt idx="692">
                  <c:v>5728828981</c:v>
                </c:pt>
                <c:pt idx="693">
                  <c:v>9091011890</c:v>
                </c:pt>
                <c:pt idx="694">
                  <c:v>1750479613</c:v>
                </c:pt>
                <c:pt idx="695">
                  <c:v>8368751152</c:v>
                </c:pt>
                <c:pt idx="696">
                  <c:v>2017103802</c:v>
                </c:pt>
                <c:pt idx="697">
                  <c:v>2673386653</c:v>
                </c:pt>
                <c:pt idx="698">
                  <c:v>4641636303</c:v>
                </c:pt>
                <c:pt idx="699">
                  <c:v>3993221079</c:v>
                </c:pt>
                <c:pt idx="700">
                  <c:v>2665743434</c:v>
                </c:pt>
                <c:pt idx="701">
                  <c:v>671803891</c:v>
                </c:pt>
                <c:pt idx="702">
                  <c:v>6688037009</c:v>
                </c:pt>
                <c:pt idx="703">
                  <c:v>8250115376</c:v>
                </c:pt>
                <c:pt idx="704">
                  <c:v>7748494819</c:v>
                </c:pt>
                <c:pt idx="705">
                  <c:v>7893234024</c:v>
                </c:pt>
                <c:pt idx="706">
                  <c:v>816741433</c:v>
                </c:pt>
                <c:pt idx="707">
                  <c:v>5853509039</c:v>
                </c:pt>
                <c:pt idx="708">
                  <c:v>6710392007</c:v>
                </c:pt>
                <c:pt idx="709">
                  <c:v>7514076433</c:v>
                </c:pt>
                <c:pt idx="710">
                  <c:v>415342023</c:v>
                </c:pt>
                <c:pt idx="711">
                  <c:v>2476223417</c:v>
                </c:pt>
                <c:pt idx="712">
                  <c:v>1598852086</c:v>
                </c:pt>
                <c:pt idx="713">
                  <c:v>1335877843</c:v>
                </c:pt>
                <c:pt idx="714">
                  <c:v>6831956025</c:v>
                </c:pt>
                <c:pt idx="715">
                  <c:v>1840390417</c:v>
                </c:pt>
                <c:pt idx="716">
                  <c:v>6911757126</c:v>
                </c:pt>
                <c:pt idx="717">
                  <c:v>8538034375</c:v>
                </c:pt>
                <c:pt idx="718">
                  <c:v>3408109818</c:v>
                </c:pt>
                <c:pt idx="719">
                  <c:v>8218513051</c:v>
                </c:pt>
                <c:pt idx="720">
                  <c:v>2594064289</c:v>
                </c:pt>
                <c:pt idx="721">
                  <c:v>7372123119</c:v>
                </c:pt>
                <c:pt idx="722">
                  <c:v>4491116059</c:v>
                </c:pt>
                <c:pt idx="723">
                  <c:v>4536966544</c:v>
                </c:pt>
                <c:pt idx="724">
                  <c:v>1768714061</c:v>
                </c:pt>
                <c:pt idx="725">
                  <c:v>8816597178</c:v>
                </c:pt>
                <c:pt idx="726">
                  <c:v>6108175362</c:v>
                </c:pt>
                <c:pt idx="727">
                  <c:v>3775779493</c:v>
                </c:pt>
                <c:pt idx="728">
                  <c:v>4092330200</c:v>
                </c:pt>
                <c:pt idx="729">
                  <c:v>9120849400</c:v>
                </c:pt>
                <c:pt idx="730">
                  <c:v>9091790830</c:v>
                </c:pt>
                <c:pt idx="731">
                  <c:v>1948135116</c:v>
                </c:pt>
                <c:pt idx="732">
                  <c:v>5775918231</c:v>
                </c:pt>
                <c:pt idx="733">
                  <c:v>4161046839</c:v>
                </c:pt>
                <c:pt idx="734">
                  <c:v>2962337910</c:v>
                </c:pt>
                <c:pt idx="735">
                  <c:v>2283247136</c:v>
                </c:pt>
                <c:pt idx="736">
                  <c:v>9564783038</c:v>
                </c:pt>
                <c:pt idx="737">
                  <c:v>8169734967</c:v>
                </c:pt>
                <c:pt idx="738">
                  <c:v>849175895</c:v>
                </c:pt>
                <c:pt idx="739">
                  <c:v>7803621066</c:v>
                </c:pt>
                <c:pt idx="740">
                  <c:v>4411651068</c:v>
                </c:pt>
                <c:pt idx="741">
                  <c:v>1078275351</c:v>
                </c:pt>
                <c:pt idx="742">
                  <c:v>2680596986</c:v>
                </c:pt>
                <c:pt idx="743">
                  <c:v>2450656456</c:v>
                </c:pt>
                <c:pt idx="744">
                  <c:v>9100375780</c:v>
                </c:pt>
                <c:pt idx="745">
                  <c:v>7661170051</c:v>
                </c:pt>
                <c:pt idx="746">
                  <c:v>2730695990</c:v>
                </c:pt>
                <c:pt idx="747">
                  <c:v>4905632811</c:v>
                </c:pt>
                <c:pt idx="748">
                  <c:v>4252175658</c:v>
                </c:pt>
                <c:pt idx="749">
                  <c:v>2586911261</c:v>
                </c:pt>
                <c:pt idx="750">
                  <c:v>9779968849</c:v>
                </c:pt>
                <c:pt idx="751">
                  <c:v>6290285203</c:v>
                </c:pt>
                <c:pt idx="752">
                  <c:v>3985355436</c:v>
                </c:pt>
                <c:pt idx="753">
                  <c:v>7533607406</c:v>
                </c:pt>
                <c:pt idx="754">
                  <c:v>8442783695</c:v>
                </c:pt>
                <c:pt idx="755">
                  <c:v>4754605004</c:v>
                </c:pt>
                <c:pt idx="756">
                  <c:v>8887123128</c:v>
                </c:pt>
                <c:pt idx="757">
                  <c:v>2176775740</c:v>
                </c:pt>
                <c:pt idx="758">
                  <c:v>2449728910</c:v>
                </c:pt>
                <c:pt idx="759">
                  <c:v>2647024820</c:v>
                </c:pt>
                <c:pt idx="760">
                  <c:v>6549045150</c:v>
                </c:pt>
                <c:pt idx="761">
                  <c:v>4722279381</c:v>
                </c:pt>
                <c:pt idx="762">
                  <c:v>6124576856</c:v>
                </c:pt>
                <c:pt idx="763">
                  <c:v>1027610803</c:v>
                </c:pt>
                <c:pt idx="764">
                  <c:v>809386550</c:v>
                </c:pt>
                <c:pt idx="765">
                  <c:v>6231076644</c:v>
                </c:pt>
                <c:pt idx="766">
                  <c:v>5313563319</c:v>
                </c:pt>
                <c:pt idx="767">
                  <c:v>2266588656</c:v>
                </c:pt>
                <c:pt idx="768">
                  <c:v>2361238233</c:v>
                </c:pt>
                <c:pt idx="769">
                  <c:v>6374248260</c:v>
                </c:pt>
                <c:pt idx="770">
                  <c:v>4734459908</c:v>
                </c:pt>
                <c:pt idx="771">
                  <c:v>6623942327</c:v>
                </c:pt>
                <c:pt idx="772">
                  <c:v>6637305685</c:v>
                </c:pt>
                <c:pt idx="773">
                  <c:v>9340510003</c:v>
                </c:pt>
                <c:pt idx="774">
                  <c:v>2718358068</c:v>
                </c:pt>
                <c:pt idx="775">
                  <c:v>1162364769</c:v>
                </c:pt>
                <c:pt idx="776">
                  <c:v>8269007072</c:v>
                </c:pt>
                <c:pt idx="777">
                  <c:v>4260728202</c:v>
                </c:pt>
                <c:pt idx="778">
                  <c:v>2260790240</c:v>
                </c:pt>
                <c:pt idx="779">
                  <c:v>7325530536</c:v>
                </c:pt>
                <c:pt idx="780">
                  <c:v>3230387554</c:v>
                </c:pt>
                <c:pt idx="781">
                  <c:v>1288306245</c:v>
                </c:pt>
                <c:pt idx="782">
                  <c:v>3131191600</c:v>
                </c:pt>
                <c:pt idx="783">
                  <c:v>2411695608</c:v>
                </c:pt>
                <c:pt idx="784">
                  <c:v>8013202208</c:v>
                </c:pt>
                <c:pt idx="785">
                  <c:v>1477820590</c:v>
                </c:pt>
                <c:pt idx="786">
                  <c:v>4707213391</c:v>
                </c:pt>
                <c:pt idx="787">
                  <c:v>249463105</c:v>
                </c:pt>
                <c:pt idx="788">
                  <c:v>3649782138</c:v>
                </c:pt>
                <c:pt idx="789">
                  <c:v>1286321468</c:v>
                </c:pt>
                <c:pt idx="790">
                  <c:v>7371893905</c:v>
                </c:pt>
                <c:pt idx="791">
                  <c:v>7477773873</c:v>
                </c:pt>
                <c:pt idx="792">
                  <c:v>2319244565</c:v>
                </c:pt>
                <c:pt idx="793">
                  <c:v>7657663588</c:v>
                </c:pt>
                <c:pt idx="794">
                  <c:v>2369227117</c:v>
                </c:pt>
                <c:pt idx="795">
                  <c:v>7787718412</c:v>
                </c:pt>
                <c:pt idx="796">
                  <c:v>3516724803</c:v>
                </c:pt>
                <c:pt idx="797">
                  <c:v>3154622500</c:v>
                </c:pt>
                <c:pt idx="798">
                  <c:v>5321656932</c:v>
                </c:pt>
                <c:pt idx="799">
                  <c:v>9428789402</c:v>
                </c:pt>
                <c:pt idx="800">
                  <c:v>5991357277</c:v>
                </c:pt>
                <c:pt idx="801">
                  <c:v>2522966596</c:v>
                </c:pt>
                <c:pt idx="802">
                  <c:v>2844065759</c:v>
                </c:pt>
                <c:pt idx="803">
                  <c:v>9481449165</c:v>
                </c:pt>
                <c:pt idx="804">
                  <c:v>9048295866</c:v>
                </c:pt>
                <c:pt idx="805">
                  <c:v>9855566548</c:v>
                </c:pt>
                <c:pt idx="806">
                  <c:v>5113252530</c:v>
                </c:pt>
                <c:pt idx="807">
                  <c:v>6623549579</c:v>
                </c:pt>
                <c:pt idx="808">
                  <c:v>5692340771</c:v>
                </c:pt>
                <c:pt idx="809">
                  <c:v>4741060608</c:v>
                </c:pt>
                <c:pt idx="810">
                  <c:v>3015257781</c:v>
                </c:pt>
                <c:pt idx="811">
                  <c:v>4893456792</c:v>
                </c:pt>
                <c:pt idx="812">
                  <c:v>1381336906</c:v>
                </c:pt>
                <c:pt idx="813">
                  <c:v>7374135173</c:v>
                </c:pt>
                <c:pt idx="814">
                  <c:v>7158537188</c:v>
                </c:pt>
                <c:pt idx="815">
                  <c:v>2467314618</c:v>
                </c:pt>
                <c:pt idx="816">
                  <c:v>2296762107</c:v>
                </c:pt>
                <c:pt idx="817">
                  <c:v>4050276178</c:v>
                </c:pt>
                <c:pt idx="818">
                  <c:v>8411401812</c:v>
                </c:pt>
                <c:pt idx="819">
                  <c:v>2995961699</c:v>
                </c:pt>
                <c:pt idx="820">
                  <c:v>5641525669</c:v>
                </c:pt>
                <c:pt idx="821">
                  <c:v>442012403</c:v>
                </c:pt>
                <c:pt idx="822">
                  <c:v>4333981611</c:v>
                </c:pt>
                <c:pt idx="823">
                  <c:v>6118405530</c:v>
                </c:pt>
                <c:pt idx="824">
                  <c:v>3061838120</c:v>
                </c:pt>
                <c:pt idx="825">
                  <c:v>6204239546</c:v>
                </c:pt>
                <c:pt idx="826">
                  <c:v>8609711250</c:v>
                </c:pt>
                <c:pt idx="827">
                  <c:v>5568941661</c:v>
                </c:pt>
                <c:pt idx="828">
                  <c:v>3265136469</c:v>
                </c:pt>
                <c:pt idx="829">
                  <c:v>994779216</c:v>
                </c:pt>
                <c:pt idx="830">
                  <c:v>9445357051</c:v>
                </c:pt>
                <c:pt idx="831">
                  <c:v>1220063525</c:v>
                </c:pt>
                <c:pt idx="832">
                  <c:v>8467488883</c:v>
                </c:pt>
                <c:pt idx="833">
                  <c:v>6876024768</c:v>
                </c:pt>
                <c:pt idx="834">
                  <c:v>4349403477</c:v>
                </c:pt>
                <c:pt idx="835">
                  <c:v>3294249284</c:v>
                </c:pt>
                <c:pt idx="836">
                  <c:v>8673193060</c:v>
                </c:pt>
                <c:pt idx="837">
                  <c:v>4589378205</c:v>
                </c:pt>
                <c:pt idx="838">
                  <c:v>3010480687</c:v>
                </c:pt>
                <c:pt idx="839">
                  <c:v>3831738289</c:v>
                </c:pt>
                <c:pt idx="840">
                  <c:v>913514713</c:v>
                </c:pt>
                <c:pt idx="841">
                  <c:v>3614612279</c:v>
                </c:pt>
                <c:pt idx="842">
                  <c:v>3452234452</c:v>
                </c:pt>
                <c:pt idx="843">
                  <c:v>5862686355</c:v>
                </c:pt>
                <c:pt idx="844">
                  <c:v>8509493421</c:v>
                </c:pt>
                <c:pt idx="845">
                  <c:v>8274344731</c:v>
                </c:pt>
                <c:pt idx="846">
                  <c:v>7296091118</c:v>
                </c:pt>
                <c:pt idx="847">
                  <c:v>7487283933</c:v>
                </c:pt>
                <c:pt idx="848">
                  <c:v>6745272857</c:v>
                </c:pt>
                <c:pt idx="849">
                  <c:v>8998919664</c:v>
                </c:pt>
                <c:pt idx="850">
                  <c:v>7399162662</c:v>
                </c:pt>
                <c:pt idx="851">
                  <c:v>5064077300</c:v>
                </c:pt>
                <c:pt idx="852">
                  <c:v>2314614</c:v>
                </c:pt>
                <c:pt idx="853">
                  <c:v>1518014402</c:v>
                </c:pt>
                <c:pt idx="854">
                  <c:v>4230270836</c:v>
                </c:pt>
                <c:pt idx="855">
                  <c:v>1858319501</c:v>
                </c:pt>
                <c:pt idx="856">
                  <c:v>1075975735</c:v>
                </c:pt>
                <c:pt idx="857">
                  <c:v>9090074988</c:v>
                </c:pt>
                <c:pt idx="858">
                  <c:v>7618815747</c:v>
                </c:pt>
                <c:pt idx="859">
                  <c:v>9527773849</c:v>
                </c:pt>
                <c:pt idx="860">
                  <c:v>7754273683</c:v>
                </c:pt>
                <c:pt idx="861">
                  <c:v>1071299662</c:v>
                </c:pt>
                <c:pt idx="862">
                  <c:v>5394695474</c:v>
                </c:pt>
                <c:pt idx="863">
                  <c:v>4661604296</c:v>
                </c:pt>
                <c:pt idx="864">
                  <c:v>3255910773</c:v>
                </c:pt>
                <c:pt idx="865">
                  <c:v>9722027557</c:v>
                </c:pt>
                <c:pt idx="866">
                  <c:v>3539692398</c:v>
                </c:pt>
                <c:pt idx="867">
                  <c:v>2390205615</c:v>
                </c:pt>
                <c:pt idx="868">
                  <c:v>2362907775</c:v>
                </c:pt>
                <c:pt idx="869">
                  <c:v>9058116638</c:v>
                </c:pt>
                <c:pt idx="870">
                  <c:v>2177140897</c:v>
                </c:pt>
                <c:pt idx="871">
                  <c:v>3290655539</c:v>
                </c:pt>
                <c:pt idx="872">
                  <c:v>4620708313</c:v>
                </c:pt>
                <c:pt idx="873">
                  <c:v>914503626</c:v>
                </c:pt>
                <c:pt idx="874">
                  <c:v>1996811800</c:v>
                </c:pt>
                <c:pt idx="875">
                  <c:v>1436541387</c:v>
                </c:pt>
                <c:pt idx="876">
                  <c:v>9900065212</c:v>
                </c:pt>
                <c:pt idx="877">
                  <c:v>888754345</c:v>
                </c:pt>
                <c:pt idx="878">
                  <c:v>2729716416</c:v>
                </c:pt>
                <c:pt idx="879">
                  <c:v>5096864499</c:v>
                </c:pt>
                <c:pt idx="880">
                  <c:v>8018581223</c:v>
                </c:pt>
                <c:pt idx="881">
                  <c:v>545427347</c:v>
                </c:pt>
                <c:pt idx="882">
                  <c:v>6216793853</c:v>
                </c:pt>
                <c:pt idx="883">
                  <c:v>3123755924</c:v>
                </c:pt>
                <c:pt idx="884">
                  <c:v>5605543474</c:v>
                </c:pt>
                <c:pt idx="885">
                  <c:v>1495137988</c:v>
                </c:pt>
                <c:pt idx="886">
                  <c:v>6880810713</c:v>
                </c:pt>
                <c:pt idx="887">
                  <c:v>9779500049</c:v>
                </c:pt>
                <c:pt idx="888">
                  <c:v>5235031113</c:v>
                </c:pt>
                <c:pt idx="889">
                  <c:v>6893499396</c:v>
                </c:pt>
                <c:pt idx="890">
                  <c:v>5047144836</c:v>
                </c:pt>
                <c:pt idx="891">
                  <c:v>3076451529</c:v>
                </c:pt>
                <c:pt idx="892">
                  <c:v>7438609847</c:v>
                </c:pt>
                <c:pt idx="893">
                  <c:v>8942662102</c:v>
                </c:pt>
                <c:pt idx="894">
                  <c:v>691815925</c:v>
                </c:pt>
                <c:pt idx="895">
                  <c:v>2879946832</c:v>
                </c:pt>
                <c:pt idx="896">
                  <c:v>7319152851</c:v>
                </c:pt>
                <c:pt idx="897">
                  <c:v>6408469930</c:v>
                </c:pt>
                <c:pt idx="898">
                  <c:v>5091707603</c:v>
                </c:pt>
                <c:pt idx="899">
                  <c:v>622518674</c:v>
                </c:pt>
                <c:pt idx="900">
                  <c:v>9760933292</c:v>
                </c:pt>
                <c:pt idx="901">
                  <c:v>1333191235</c:v>
                </c:pt>
                <c:pt idx="902">
                  <c:v>3621737413</c:v>
                </c:pt>
                <c:pt idx="903">
                  <c:v>6653875237</c:v>
                </c:pt>
                <c:pt idx="904">
                  <c:v>4300154120</c:v>
                </c:pt>
                <c:pt idx="905">
                  <c:v>7096004173</c:v>
                </c:pt>
                <c:pt idx="906">
                  <c:v>3637861070</c:v>
                </c:pt>
                <c:pt idx="907">
                  <c:v>3751796371</c:v>
                </c:pt>
                <c:pt idx="908">
                  <c:v>8099998189</c:v>
                </c:pt>
                <c:pt idx="909">
                  <c:v>9939613458</c:v>
                </c:pt>
                <c:pt idx="910">
                  <c:v>4369177820</c:v>
                </c:pt>
                <c:pt idx="911">
                  <c:v>627578381</c:v>
                </c:pt>
                <c:pt idx="912">
                  <c:v>9135933062</c:v>
                </c:pt>
                <c:pt idx="913">
                  <c:v>3086637560</c:v>
                </c:pt>
                <c:pt idx="914">
                  <c:v>6727563586</c:v>
                </c:pt>
                <c:pt idx="915">
                  <c:v>9148191469</c:v>
                </c:pt>
                <c:pt idx="916">
                  <c:v>7470729976</c:v>
                </c:pt>
                <c:pt idx="917">
                  <c:v>4802617569</c:v>
                </c:pt>
                <c:pt idx="918">
                  <c:v>1183295677</c:v>
                </c:pt>
                <c:pt idx="919">
                  <c:v>5790335640</c:v>
                </c:pt>
                <c:pt idx="920">
                  <c:v>5507136882</c:v>
                </c:pt>
                <c:pt idx="921">
                  <c:v>6140728452</c:v>
                </c:pt>
                <c:pt idx="922">
                  <c:v>240812433</c:v>
                </c:pt>
                <c:pt idx="923">
                  <c:v>4555950747</c:v>
                </c:pt>
                <c:pt idx="924">
                  <c:v>6337497724</c:v>
                </c:pt>
                <c:pt idx="925">
                  <c:v>5116523292</c:v>
                </c:pt>
                <c:pt idx="926">
                  <c:v>3611361305</c:v>
                </c:pt>
                <c:pt idx="927">
                  <c:v>718492838</c:v>
                </c:pt>
                <c:pt idx="928">
                  <c:v>2911903668</c:v>
                </c:pt>
                <c:pt idx="929">
                  <c:v>6252839582</c:v>
                </c:pt>
                <c:pt idx="930">
                  <c:v>6728768122</c:v>
                </c:pt>
                <c:pt idx="931">
                  <c:v>1982697865</c:v>
                </c:pt>
                <c:pt idx="932">
                  <c:v>996692258</c:v>
                </c:pt>
                <c:pt idx="933">
                  <c:v>1530357446</c:v>
                </c:pt>
                <c:pt idx="934">
                  <c:v>4033257977</c:v>
                </c:pt>
                <c:pt idx="935">
                  <c:v>3668817561</c:v>
                </c:pt>
                <c:pt idx="936">
                  <c:v>2152784715</c:v>
                </c:pt>
                <c:pt idx="937">
                  <c:v>9995538431</c:v>
                </c:pt>
                <c:pt idx="938">
                  <c:v>4291164181</c:v>
                </c:pt>
                <c:pt idx="939">
                  <c:v>640271170</c:v>
                </c:pt>
                <c:pt idx="940">
                  <c:v>6787258828</c:v>
                </c:pt>
                <c:pt idx="941">
                  <c:v>2138530493</c:v>
                </c:pt>
                <c:pt idx="942">
                  <c:v>4132755959</c:v>
                </c:pt>
                <c:pt idx="943">
                  <c:v>160161134</c:v>
                </c:pt>
                <c:pt idx="944">
                  <c:v>9329409105</c:v>
                </c:pt>
                <c:pt idx="945">
                  <c:v>319693376</c:v>
                </c:pt>
                <c:pt idx="946">
                  <c:v>449723984</c:v>
                </c:pt>
                <c:pt idx="947">
                  <c:v>911282971</c:v>
                </c:pt>
                <c:pt idx="948">
                  <c:v>1485337755</c:v>
                </c:pt>
                <c:pt idx="949">
                  <c:v>350409854</c:v>
                </c:pt>
                <c:pt idx="950">
                  <c:v>6492907787</c:v>
                </c:pt>
                <c:pt idx="951">
                  <c:v>3986363866</c:v>
                </c:pt>
                <c:pt idx="952">
                  <c:v>1188635875</c:v>
                </c:pt>
                <c:pt idx="953">
                  <c:v>7663857755</c:v>
                </c:pt>
                <c:pt idx="954">
                  <c:v>7145543052</c:v>
                </c:pt>
                <c:pt idx="955">
                  <c:v>844786675</c:v>
                </c:pt>
                <c:pt idx="956">
                  <c:v>9816900238</c:v>
                </c:pt>
                <c:pt idx="957">
                  <c:v>9449774919</c:v>
                </c:pt>
                <c:pt idx="958">
                  <c:v>7525013853</c:v>
                </c:pt>
                <c:pt idx="959">
                  <c:v>7919099986</c:v>
                </c:pt>
                <c:pt idx="960">
                  <c:v>6785946042</c:v>
                </c:pt>
                <c:pt idx="961">
                  <c:v>1325852880</c:v>
                </c:pt>
                <c:pt idx="962">
                  <c:v>1365274748</c:v>
                </c:pt>
                <c:pt idx="963">
                  <c:v>4192641631</c:v>
                </c:pt>
                <c:pt idx="964">
                  <c:v>7121939878</c:v>
                </c:pt>
                <c:pt idx="965">
                  <c:v>3242311078</c:v>
                </c:pt>
                <c:pt idx="966">
                  <c:v>3398434487</c:v>
                </c:pt>
                <c:pt idx="967">
                  <c:v>6901428308</c:v>
                </c:pt>
                <c:pt idx="968">
                  <c:v>9239332103</c:v>
                </c:pt>
                <c:pt idx="969">
                  <c:v>5113275034</c:v>
                </c:pt>
                <c:pt idx="970">
                  <c:v>7004451593</c:v>
                </c:pt>
                <c:pt idx="971">
                  <c:v>5668705382</c:v>
                </c:pt>
                <c:pt idx="972">
                  <c:v>4672532186</c:v>
                </c:pt>
                <c:pt idx="973">
                  <c:v>686111745</c:v>
                </c:pt>
                <c:pt idx="974">
                  <c:v>1639912002</c:v>
                </c:pt>
                <c:pt idx="975">
                  <c:v>9173187526</c:v>
                </c:pt>
                <c:pt idx="976">
                  <c:v>257862811</c:v>
                </c:pt>
                <c:pt idx="977">
                  <c:v>1263127622</c:v>
                </c:pt>
                <c:pt idx="978">
                  <c:v>4640458746</c:v>
                </c:pt>
                <c:pt idx="979">
                  <c:v>9770129941</c:v>
                </c:pt>
                <c:pt idx="980">
                  <c:v>3049521937</c:v>
                </c:pt>
                <c:pt idx="981">
                  <c:v>115453741</c:v>
                </c:pt>
                <c:pt idx="982">
                  <c:v>3427937496</c:v>
                </c:pt>
                <c:pt idx="983">
                  <c:v>8148957835</c:v>
                </c:pt>
                <c:pt idx="984">
                  <c:v>5807721365</c:v>
                </c:pt>
                <c:pt idx="985">
                  <c:v>8377088630</c:v>
                </c:pt>
                <c:pt idx="986">
                  <c:v>443417725</c:v>
                </c:pt>
                <c:pt idx="987">
                  <c:v>8593303641</c:v>
                </c:pt>
                <c:pt idx="988">
                  <c:v>9653753134</c:v>
                </c:pt>
                <c:pt idx="989">
                  <c:v>5544500746</c:v>
                </c:pt>
                <c:pt idx="990">
                  <c:v>5254956690</c:v>
                </c:pt>
                <c:pt idx="991">
                  <c:v>28890388</c:v>
                </c:pt>
                <c:pt idx="992">
                  <c:v>9734191837</c:v>
                </c:pt>
                <c:pt idx="993">
                  <c:v>1088553664</c:v>
                </c:pt>
                <c:pt idx="994">
                  <c:v>6050939438</c:v>
                </c:pt>
                <c:pt idx="995">
                  <c:v>8104913492</c:v>
                </c:pt>
                <c:pt idx="996">
                  <c:v>3747543073</c:v>
                </c:pt>
                <c:pt idx="997">
                  <c:v>4017191177</c:v>
                </c:pt>
                <c:pt idx="998">
                  <c:v>2628987872</c:v>
                </c:pt>
                <c:pt idx="999">
                  <c:v>785510109</c:v>
                </c:pt>
                <c:pt idx="1000">
                  <c:v>5245911086</c:v>
                </c:pt>
                <c:pt idx="1001">
                  <c:v>7165107274</c:v>
                </c:pt>
                <c:pt idx="1002">
                  <c:v>8605882441</c:v>
                </c:pt>
                <c:pt idx="1003">
                  <c:v>2172712256</c:v>
                </c:pt>
                <c:pt idx="1004">
                  <c:v>1777049288</c:v>
                </c:pt>
                <c:pt idx="1005">
                  <c:v>7931608259</c:v>
                </c:pt>
                <c:pt idx="1006">
                  <c:v>9198311573</c:v>
                </c:pt>
                <c:pt idx="1007">
                  <c:v>1048335658</c:v>
                </c:pt>
                <c:pt idx="1008">
                  <c:v>3359369009</c:v>
                </c:pt>
                <c:pt idx="1009">
                  <c:v>8211449692</c:v>
                </c:pt>
                <c:pt idx="1010">
                  <c:v>4579363523</c:v>
                </c:pt>
                <c:pt idx="1011">
                  <c:v>815414471</c:v>
                </c:pt>
                <c:pt idx="1012">
                  <c:v>2082949451</c:v>
                </c:pt>
                <c:pt idx="1013">
                  <c:v>1961967626</c:v>
                </c:pt>
                <c:pt idx="1014">
                  <c:v>3703748974</c:v>
                </c:pt>
                <c:pt idx="1015">
                  <c:v>2472583613</c:v>
                </c:pt>
                <c:pt idx="1016">
                  <c:v>3846535575</c:v>
                </c:pt>
                <c:pt idx="1017">
                  <c:v>2369476583</c:v>
                </c:pt>
                <c:pt idx="1018">
                  <c:v>4664542402</c:v>
                </c:pt>
                <c:pt idx="1019">
                  <c:v>5281707396</c:v>
                </c:pt>
                <c:pt idx="1020">
                  <c:v>6928591765</c:v>
                </c:pt>
                <c:pt idx="1021">
                  <c:v>7417692559</c:v>
                </c:pt>
                <c:pt idx="1022">
                  <c:v>3743907666</c:v>
                </c:pt>
                <c:pt idx="1023">
                  <c:v>5712960206</c:v>
                </c:pt>
                <c:pt idx="1024">
                  <c:v>7505783319</c:v>
                </c:pt>
                <c:pt idx="1025">
                  <c:v>4101029458</c:v>
                </c:pt>
                <c:pt idx="1026">
                  <c:v>753951843</c:v>
                </c:pt>
                <c:pt idx="1027">
                  <c:v>8126326824</c:v>
                </c:pt>
                <c:pt idx="1028">
                  <c:v>9660392451</c:v>
                </c:pt>
                <c:pt idx="1029">
                  <c:v>5890250655</c:v>
                </c:pt>
                <c:pt idx="1030">
                  <c:v>6551857558</c:v>
                </c:pt>
                <c:pt idx="1031">
                  <c:v>9042596678</c:v>
                </c:pt>
                <c:pt idx="1032">
                  <c:v>3622490527</c:v>
                </c:pt>
                <c:pt idx="1033">
                  <c:v>2787107001</c:v>
                </c:pt>
                <c:pt idx="1034">
                  <c:v>4756565204</c:v>
                </c:pt>
                <c:pt idx="1035">
                  <c:v>8742969859</c:v>
                </c:pt>
                <c:pt idx="1036">
                  <c:v>5055368152</c:v>
                </c:pt>
                <c:pt idx="1037">
                  <c:v>3288760355</c:v>
                </c:pt>
                <c:pt idx="1038">
                  <c:v>4085744534</c:v>
                </c:pt>
                <c:pt idx="1039">
                  <c:v>7795478085</c:v>
                </c:pt>
                <c:pt idx="1040">
                  <c:v>3234083371</c:v>
                </c:pt>
                <c:pt idx="1041">
                  <c:v>4930922399</c:v>
                </c:pt>
                <c:pt idx="1042">
                  <c:v>2923673972</c:v>
                </c:pt>
                <c:pt idx="1043">
                  <c:v>7023158863</c:v>
                </c:pt>
                <c:pt idx="1044">
                  <c:v>3561550975</c:v>
                </c:pt>
                <c:pt idx="1045">
                  <c:v>5369506906</c:v>
                </c:pt>
                <c:pt idx="1046">
                  <c:v>552634107</c:v>
                </c:pt>
                <c:pt idx="1047">
                  <c:v>4074391791</c:v>
                </c:pt>
                <c:pt idx="1048">
                  <c:v>9379372523</c:v>
                </c:pt>
                <c:pt idx="1049">
                  <c:v>3387673620</c:v>
                </c:pt>
                <c:pt idx="1050">
                  <c:v>3670904034</c:v>
                </c:pt>
                <c:pt idx="1051">
                  <c:v>8567369037</c:v>
                </c:pt>
                <c:pt idx="1052">
                  <c:v>8553220516</c:v>
                </c:pt>
                <c:pt idx="1053">
                  <c:v>874489164</c:v>
                </c:pt>
                <c:pt idx="1054">
                  <c:v>5223233557</c:v>
                </c:pt>
                <c:pt idx="1055">
                  <c:v>6238130725</c:v>
                </c:pt>
                <c:pt idx="1056">
                  <c:v>5450741553</c:v>
                </c:pt>
                <c:pt idx="1057">
                  <c:v>9418792842</c:v>
                </c:pt>
                <c:pt idx="1058">
                  <c:v>7279522416</c:v>
                </c:pt>
                <c:pt idx="1059">
                  <c:v>8402858325</c:v>
                </c:pt>
                <c:pt idx="1060">
                  <c:v>351136967</c:v>
                </c:pt>
                <c:pt idx="1061">
                  <c:v>4200604418</c:v>
                </c:pt>
                <c:pt idx="1062">
                  <c:v>1346089523</c:v>
                </c:pt>
                <c:pt idx="1063">
                  <c:v>3384655419</c:v>
                </c:pt>
                <c:pt idx="1064">
                  <c:v>1196473021</c:v>
                </c:pt>
                <c:pt idx="1065">
                  <c:v>4476824285</c:v>
                </c:pt>
                <c:pt idx="1066">
                  <c:v>6791573449</c:v>
                </c:pt>
                <c:pt idx="1067">
                  <c:v>4866468149</c:v>
                </c:pt>
                <c:pt idx="1068">
                  <c:v>4568912474</c:v>
                </c:pt>
                <c:pt idx="1069">
                  <c:v>9607649796</c:v>
                </c:pt>
                <c:pt idx="1070">
                  <c:v>6522775530</c:v>
                </c:pt>
                <c:pt idx="1071">
                  <c:v>1060362325</c:v>
                </c:pt>
                <c:pt idx="1072">
                  <c:v>1391108558</c:v>
                </c:pt>
                <c:pt idx="1073">
                  <c:v>3638115011</c:v>
                </c:pt>
                <c:pt idx="1074">
                  <c:v>3694596070</c:v>
                </c:pt>
                <c:pt idx="1075">
                  <c:v>424905663</c:v>
                </c:pt>
                <c:pt idx="1076">
                  <c:v>7200022055</c:v>
                </c:pt>
                <c:pt idx="1077">
                  <c:v>4360295049</c:v>
                </c:pt>
                <c:pt idx="1078">
                  <c:v>1259598357</c:v>
                </c:pt>
                <c:pt idx="1079">
                  <c:v>8805718432</c:v>
                </c:pt>
                <c:pt idx="1080">
                  <c:v>7363264228</c:v>
                </c:pt>
                <c:pt idx="1081">
                  <c:v>5979808310</c:v>
                </c:pt>
                <c:pt idx="1082">
                  <c:v>6964139435</c:v>
                </c:pt>
                <c:pt idx="1083">
                  <c:v>459704184</c:v>
                </c:pt>
                <c:pt idx="1084">
                  <c:v>9970486500</c:v>
                </c:pt>
                <c:pt idx="1085">
                  <c:v>8165482122</c:v>
                </c:pt>
                <c:pt idx="1086">
                  <c:v>1007140496</c:v>
                </c:pt>
                <c:pt idx="1087">
                  <c:v>5824537119</c:v>
                </c:pt>
                <c:pt idx="1088">
                  <c:v>4292879761</c:v>
                </c:pt>
                <c:pt idx="1089">
                  <c:v>438121651</c:v>
                </c:pt>
                <c:pt idx="1090">
                  <c:v>815300271</c:v>
                </c:pt>
                <c:pt idx="1091">
                  <c:v>1853671363</c:v>
                </c:pt>
                <c:pt idx="1092">
                  <c:v>4302656921</c:v>
                </c:pt>
                <c:pt idx="1093">
                  <c:v>4915681874</c:v>
                </c:pt>
                <c:pt idx="1094">
                  <c:v>1273814096</c:v>
                </c:pt>
                <c:pt idx="1095">
                  <c:v>1955549354</c:v>
                </c:pt>
                <c:pt idx="1096">
                  <c:v>7838212324</c:v>
                </c:pt>
                <c:pt idx="1097">
                  <c:v>434423548</c:v>
                </c:pt>
                <c:pt idx="1098">
                  <c:v>6024888775</c:v>
                </c:pt>
                <c:pt idx="1099">
                  <c:v>7256562829</c:v>
                </c:pt>
                <c:pt idx="1100">
                  <c:v>2149581523</c:v>
                </c:pt>
                <c:pt idx="1101">
                  <c:v>8042916906</c:v>
                </c:pt>
                <c:pt idx="1102">
                  <c:v>7359358280</c:v>
                </c:pt>
                <c:pt idx="1103">
                  <c:v>35889691</c:v>
                </c:pt>
                <c:pt idx="1104">
                  <c:v>8975039153</c:v>
                </c:pt>
                <c:pt idx="1105">
                  <c:v>3814089405</c:v>
                </c:pt>
                <c:pt idx="1106">
                  <c:v>1801950792</c:v>
                </c:pt>
                <c:pt idx="1107">
                  <c:v>2325211118</c:v>
                </c:pt>
                <c:pt idx="1108">
                  <c:v>2720875392</c:v>
                </c:pt>
                <c:pt idx="1109">
                  <c:v>5429464872</c:v>
                </c:pt>
                <c:pt idx="1110">
                  <c:v>5991480893</c:v>
                </c:pt>
                <c:pt idx="1111">
                  <c:v>594338506</c:v>
                </c:pt>
                <c:pt idx="1112">
                  <c:v>6286254994</c:v>
                </c:pt>
                <c:pt idx="1113">
                  <c:v>2031043617</c:v>
                </c:pt>
                <c:pt idx="1114">
                  <c:v>9379022182</c:v>
                </c:pt>
                <c:pt idx="1115">
                  <c:v>7841027397</c:v>
                </c:pt>
                <c:pt idx="1116">
                  <c:v>5711734067</c:v>
                </c:pt>
                <c:pt idx="1117">
                  <c:v>4177471585</c:v>
                </c:pt>
                <c:pt idx="1118">
                  <c:v>7442555462</c:v>
                </c:pt>
                <c:pt idx="1119">
                  <c:v>232314292</c:v>
                </c:pt>
                <c:pt idx="1120">
                  <c:v>5153987647</c:v>
                </c:pt>
                <c:pt idx="1121">
                  <c:v>2419349857</c:v>
                </c:pt>
                <c:pt idx="1122">
                  <c:v>9377913543</c:v>
                </c:pt>
                <c:pt idx="1123">
                  <c:v>459582836</c:v>
                </c:pt>
                <c:pt idx="1124">
                  <c:v>4564727672</c:v>
                </c:pt>
                <c:pt idx="1125">
                  <c:v>2498210652</c:v>
                </c:pt>
                <c:pt idx="1126">
                  <c:v>9733073113</c:v>
                </c:pt>
                <c:pt idx="1127">
                  <c:v>4208005882</c:v>
                </c:pt>
                <c:pt idx="1128">
                  <c:v>3773595107</c:v>
                </c:pt>
                <c:pt idx="1129">
                  <c:v>2976821666</c:v>
                </c:pt>
                <c:pt idx="1130">
                  <c:v>3636178156</c:v>
                </c:pt>
                <c:pt idx="1131">
                  <c:v>9512480573</c:v>
                </c:pt>
                <c:pt idx="1132">
                  <c:v>9435354750</c:v>
                </c:pt>
                <c:pt idx="1133">
                  <c:v>8651806434</c:v>
                </c:pt>
                <c:pt idx="1134">
                  <c:v>2642456560</c:v>
                </c:pt>
                <c:pt idx="1135">
                  <c:v>1295639211</c:v>
                </c:pt>
                <c:pt idx="1136">
                  <c:v>1374348309</c:v>
                </c:pt>
                <c:pt idx="1137">
                  <c:v>2202683461</c:v>
                </c:pt>
                <c:pt idx="1138">
                  <c:v>5696861881</c:v>
                </c:pt>
                <c:pt idx="1139">
                  <c:v>7309311914</c:v>
                </c:pt>
                <c:pt idx="1140">
                  <c:v>9388143280</c:v>
                </c:pt>
                <c:pt idx="1141">
                  <c:v>3253113361</c:v>
                </c:pt>
                <c:pt idx="1142">
                  <c:v>8117427109</c:v>
                </c:pt>
                <c:pt idx="1143">
                  <c:v>2200108966</c:v>
                </c:pt>
                <c:pt idx="1144">
                  <c:v>8452796439</c:v>
                </c:pt>
                <c:pt idx="1145">
                  <c:v>8657049503</c:v>
                </c:pt>
                <c:pt idx="1146">
                  <c:v>3440140547</c:v>
                </c:pt>
                <c:pt idx="1147">
                  <c:v>1149508302</c:v>
                </c:pt>
                <c:pt idx="1148">
                  <c:v>4563440043</c:v>
                </c:pt>
                <c:pt idx="1149">
                  <c:v>4236582856</c:v>
                </c:pt>
                <c:pt idx="1150">
                  <c:v>8185659303</c:v>
                </c:pt>
                <c:pt idx="1151">
                  <c:v>5339481727</c:v>
                </c:pt>
                <c:pt idx="1152">
                  <c:v>6231514498</c:v>
                </c:pt>
                <c:pt idx="1153">
                  <c:v>8867252208</c:v>
                </c:pt>
                <c:pt idx="1154">
                  <c:v>331566753</c:v>
                </c:pt>
                <c:pt idx="1155">
                  <c:v>8787501368</c:v>
                </c:pt>
                <c:pt idx="1156">
                  <c:v>2935944305</c:v>
                </c:pt>
                <c:pt idx="1157">
                  <c:v>7938997315</c:v>
                </c:pt>
                <c:pt idx="1158">
                  <c:v>690435851</c:v>
                </c:pt>
                <c:pt idx="1159">
                  <c:v>5745904275</c:v>
                </c:pt>
                <c:pt idx="1160">
                  <c:v>4840105006</c:v>
                </c:pt>
                <c:pt idx="1161">
                  <c:v>3880834970</c:v>
                </c:pt>
                <c:pt idx="1162">
                  <c:v>8601026788</c:v>
                </c:pt>
                <c:pt idx="1163">
                  <c:v>2953232265</c:v>
                </c:pt>
                <c:pt idx="1164">
                  <c:v>4441327242</c:v>
                </c:pt>
                <c:pt idx="1165">
                  <c:v>60293683</c:v>
                </c:pt>
                <c:pt idx="1166">
                  <c:v>9470036018</c:v>
                </c:pt>
                <c:pt idx="1167">
                  <c:v>4934350411</c:v>
                </c:pt>
                <c:pt idx="1168">
                  <c:v>4957739226</c:v>
                </c:pt>
                <c:pt idx="1169">
                  <c:v>1017811393</c:v>
                </c:pt>
                <c:pt idx="1170">
                  <c:v>4342050900</c:v>
                </c:pt>
                <c:pt idx="1171">
                  <c:v>3071772912</c:v>
                </c:pt>
                <c:pt idx="1172">
                  <c:v>9389098106</c:v>
                </c:pt>
                <c:pt idx="1173">
                  <c:v>6348848469</c:v>
                </c:pt>
                <c:pt idx="1174">
                  <c:v>3108495119</c:v>
                </c:pt>
                <c:pt idx="1175">
                  <c:v>3097852506</c:v>
                </c:pt>
                <c:pt idx="1176">
                  <c:v>3037771941</c:v>
                </c:pt>
                <c:pt idx="1177">
                  <c:v>7242232023</c:v>
                </c:pt>
                <c:pt idx="1178">
                  <c:v>3756919978</c:v>
                </c:pt>
                <c:pt idx="1179">
                  <c:v>2849730831</c:v>
                </c:pt>
                <c:pt idx="1180">
                  <c:v>4542950832</c:v>
                </c:pt>
                <c:pt idx="1181">
                  <c:v>7001974994</c:v>
                </c:pt>
                <c:pt idx="1182">
                  <c:v>4253685889</c:v>
                </c:pt>
                <c:pt idx="1183">
                  <c:v>6800326909</c:v>
                </c:pt>
                <c:pt idx="1184">
                  <c:v>9288722181</c:v>
                </c:pt>
                <c:pt idx="1185">
                  <c:v>6791417609</c:v>
                </c:pt>
                <c:pt idx="1186">
                  <c:v>8143079503</c:v>
                </c:pt>
                <c:pt idx="1187">
                  <c:v>4469573795</c:v>
                </c:pt>
                <c:pt idx="1188">
                  <c:v>9798137051</c:v>
                </c:pt>
                <c:pt idx="1189">
                  <c:v>6039262141</c:v>
                </c:pt>
                <c:pt idx="1190">
                  <c:v>571838405</c:v>
                </c:pt>
                <c:pt idx="1191">
                  <c:v>9306751826</c:v>
                </c:pt>
                <c:pt idx="1192">
                  <c:v>9372131822</c:v>
                </c:pt>
                <c:pt idx="1193">
                  <c:v>3720138828</c:v>
                </c:pt>
                <c:pt idx="1194">
                  <c:v>9378492738</c:v>
                </c:pt>
                <c:pt idx="1195">
                  <c:v>7270836272</c:v>
                </c:pt>
                <c:pt idx="1196">
                  <c:v>4805481935</c:v>
                </c:pt>
                <c:pt idx="1197">
                  <c:v>3833449845</c:v>
                </c:pt>
                <c:pt idx="1198">
                  <c:v>5974183983</c:v>
                </c:pt>
                <c:pt idx="1199">
                  <c:v>1818267934</c:v>
                </c:pt>
                <c:pt idx="1200">
                  <c:v>5405895261</c:v>
                </c:pt>
                <c:pt idx="1201">
                  <c:v>2942718846</c:v>
                </c:pt>
                <c:pt idx="1202">
                  <c:v>44279655</c:v>
                </c:pt>
                <c:pt idx="1203">
                  <c:v>3614097013</c:v>
                </c:pt>
                <c:pt idx="1204">
                  <c:v>6457980570</c:v>
                </c:pt>
                <c:pt idx="1205">
                  <c:v>6446533233</c:v>
                </c:pt>
                <c:pt idx="1206">
                  <c:v>5241364838</c:v>
                </c:pt>
                <c:pt idx="1207">
                  <c:v>9975512801</c:v>
                </c:pt>
                <c:pt idx="1208">
                  <c:v>2383076813</c:v>
                </c:pt>
                <c:pt idx="1209">
                  <c:v>7756802233</c:v>
                </c:pt>
                <c:pt idx="1210">
                  <c:v>2460537239</c:v>
                </c:pt>
                <c:pt idx="1211">
                  <c:v>7025872113</c:v>
                </c:pt>
                <c:pt idx="1212">
                  <c:v>271891041</c:v>
                </c:pt>
                <c:pt idx="1213">
                  <c:v>3026187623</c:v>
                </c:pt>
                <c:pt idx="1214">
                  <c:v>9212082696</c:v>
                </c:pt>
                <c:pt idx="1215">
                  <c:v>6188380618</c:v>
                </c:pt>
                <c:pt idx="1216">
                  <c:v>714050539</c:v>
                </c:pt>
                <c:pt idx="1217">
                  <c:v>9056115294</c:v>
                </c:pt>
                <c:pt idx="1218">
                  <c:v>1974482618</c:v>
                </c:pt>
                <c:pt idx="1219">
                  <c:v>744692768</c:v>
                </c:pt>
                <c:pt idx="1220">
                  <c:v>5935030969</c:v>
                </c:pt>
                <c:pt idx="1221">
                  <c:v>3276779501</c:v>
                </c:pt>
                <c:pt idx="1222">
                  <c:v>6959954304</c:v>
                </c:pt>
                <c:pt idx="1223">
                  <c:v>1712170724</c:v>
                </c:pt>
                <c:pt idx="1224">
                  <c:v>6129885342</c:v>
                </c:pt>
                <c:pt idx="1225">
                  <c:v>6718789720</c:v>
                </c:pt>
                <c:pt idx="1226">
                  <c:v>2479699455</c:v>
                </c:pt>
                <c:pt idx="1227">
                  <c:v>3889773397</c:v>
                </c:pt>
                <c:pt idx="1228">
                  <c:v>2934214400</c:v>
                </c:pt>
                <c:pt idx="1229">
                  <c:v>8202500699</c:v>
                </c:pt>
                <c:pt idx="1230">
                  <c:v>235027650</c:v>
                </c:pt>
                <c:pt idx="1231">
                  <c:v>2034825489</c:v>
                </c:pt>
                <c:pt idx="1232">
                  <c:v>973513667</c:v>
                </c:pt>
                <c:pt idx="1233">
                  <c:v>9019575961</c:v>
                </c:pt>
                <c:pt idx="1234">
                  <c:v>4739457865</c:v>
                </c:pt>
                <c:pt idx="1235">
                  <c:v>5599085597</c:v>
                </c:pt>
                <c:pt idx="1236">
                  <c:v>225752972</c:v>
                </c:pt>
                <c:pt idx="1237">
                  <c:v>1045842451</c:v>
                </c:pt>
                <c:pt idx="1238">
                  <c:v>3272948325</c:v>
                </c:pt>
                <c:pt idx="1239">
                  <c:v>1611434459</c:v>
                </c:pt>
                <c:pt idx="1240">
                  <c:v>6539184522</c:v>
                </c:pt>
                <c:pt idx="1241">
                  <c:v>3413008374</c:v>
                </c:pt>
                <c:pt idx="1242">
                  <c:v>7496760269</c:v>
                </c:pt>
                <c:pt idx="1243">
                  <c:v>7481288003</c:v>
                </c:pt>
                <c:pt idx="1244">
                  <c:v>2767253754</c:v>
                </c:pt>
                <c:pt idx="1245">
                  <c:v>3332415093</c:v>
                </c:pt>
                <c:pt idx="1246">
                  <c:v>5309842241</c:v>
                </c:pt>
                <c:pt idx="1247">
                  <c:v>5627494549</c:v>
                </c:pt>
                <c:pt idx="1248">
                  <c:v>2788630034</c:v>
                </c:pt>
                <c:pt idx="1249">
                  <c:v>5714376668</c:v>
                </c:pt>
                <c:pt idx="1250">
                  <c:v>612921824</c:v>
                </c:pt>
                <c:pt idx="1251">
                  <c:v>3482972192</c:v>
                </c:pt>
                <c:pt idx="1252">
                  <c:v>5937752694</c:v>
                </c:pt>
                <c:pt idx="1253">
                  <c:v>6989999411</c:v>
                </c:pt>
                <c:pt idx="1254">
                  <c:v>5602872779</c:v>
                </c:pt>
                <c:pt idx="1255">
                  <c:v>6271418376</c:v>
                </c:pt>
                <c:pt idx="1256">
                  <c:v>2193380058</c:v>
                </c:pt>
                <c:pt idx="1257">
                  <c:v>6021809823</c:v>
                </c:pt>
                <c:pt idx="1258">
                  <c:v>8071139742</c:v>
                </c:pt>
                <c:pt idx="1259">
                  <c:v>13727249</c:v>
                </c:pt>
                <c:pt idx="1260">
                  <c:v>109699009</c:v>
                </c:pt>
                <c:pt idx="1261">
                  <c:v>4410578650</c:v>
                </c:pt>
                <c:pt idx="1262">
                  <c:v>9473256299</c:v>
                </c:pt>
                <c:pt idx="1263">
                  <c:v>7305781215</c:v>
                </c:pt>
                <c:pt idx="1264">
                  <c:v>1121682057</c:v>
                </c:pt>
                <c:pt idx="1265">
                  <c:v>5037560691</c:v>
                </c:pt>
                <c:pt idx="1266">
                  <c:v>7672389505</c:v>
                </c:pt>
                <c:pt idx="1267">
                  <c:v>6989082240</c:v>
                </c:pt>
                <c:pt idx="1268">
                  <c:v>5306867324</c:v>
                </c:pt>
                <c:pt idx="1269">
                  <c:v>5944633794</c:v>
                </c:pt>
                <c:pt idx="1270">
                  <c:v>3887919262</c:v>
                </c:pt>
                <c:pt idx="1271">
                  <c:v>2927004420</c:v>
                </c:pt>
                <c:pt idx="1272">
                  <c:v>9540016614</c:v>
                </c:pt>
                <c:pt idx="1273">
                  <c:v>8220316772</c:v>
                </c:pt>
                <c:pt idx="1274">
                  <c:v>1306992575</c:v>
                </c:pt>
                <c:pt idx="1275">
                  <c:v>4919781598</c:v>
                </c:pt>
                <c:pt idx="1276">
                  <c:v>1643739360</c:v>
                </c:pt>
                <c:pt idx="1277">
                  <c:v>5889643800</c:v>
                </c:pt>
                <c:pt idx="1278">
                  <c:v>297350528</c:v>
                </c:pt>
                <c:pt idx="1279">
                  <c:v>7759487371</c:v>
                </c:pt>
                <c:pt idx="1280">
                  <c:v>7628449654</c:v>
                </c:pt>
                <c:pt idx="1281">
                  <c:v>8631346861</c:v>
                </c:pt>
                <c:pt idx="1282">
                  <c:v>4761643293</c:v>
                </c:pt>
                <c:pt idx="1283">
                  <c:v>7062268895</c:v>
                </c:pt>
                <c:pt idx="1284">
                  <c:v>4426494117</c:v>
                </c:pt>
                <c:pt idx="1285">
                  <c:v>416373038</c:v>
                </c:pt>
                <c:pt idx="1286">
                  <c:v>152448586</c:v>
                </c:pt>
                <c:pt idx="1287">
                  <c:v>6828772814</c:v>
                </c:pt>
                <c:pt idx="1288">
                  <c:v>1960940481</c:v>
                </c:pt>
                <c:pt idx="1289">
                  <c:v>9578551630</c:v>
                </c:pt>
                <c:pt idx="1290">
                  <c:v>4726924850</c:v>
                </c:pt>
                <c:pt idx="1291">
                  <c:v>6954513474</c:v>
                </c:pt>
                <c:pt idx="1292">
                  <c:v>8645776308</c:v>
                </c:pt>
                <c:pt idx="1293">
                  <c:v>9885474382</c:v>
                </c:pt>
                <c:pt idx="1294">
                  <c:v>8934168854</c:v>
                </c:pt>
                <c:pt idx="1295">
                  <c:v>649367022</c:v>
                </c:pt>
                <c:pt idx="1296">
                  <c:v>9712346056</c:v>
                </c:pt>
                <c:pt idx="1297">
                  <c:v>1666438413</c:v>
                </c:pt>
                <c:pt idx="1298">
                  <c:v>954048237</c:v>
                </c:pt>
                <c:pt idx="1299">
                  <c:v>6945557294</c:v>
                </c:pt>
                <c:pt idx="1300">
                  <c:v>711965366</c:v>
                </c:pt>
                <c:pt idx="1301">
                  <c:v>1710726652</c:v>
                </c:pt>
                <c:pt idx="1302">
                  <c:v>1892454858</c:v>
                </c:pt>
                <c:pt idx="1303">
                  <c:v>348341121</c:v>
                </c:pt>
                <c:pt idx="1304">
                  <c:v>7209110674</c:v>
                </c:pt>
                <c:pt idx="1305">
                  <c:v>2272616364</c:v>
                </c:pt>
                <c:pt idx="1306">
                  <c:v>7418788835</c:v>
                </c:pt>
                <c:pt idx="1307">
                  <c:v>6957747921</c:v>
                </c:pt>
                <c:pt idx="1308">
                  <c:v>4156626334</c:v>
                </c:pt>
                <c:pt idx="1309">
                  <c:v>3151811469</c:v>
                </c:pt>
                <c:pt idx="1310">
                  <c:v>1865484806</c:v>
                </c:pt>
                <c:pt idx="1311">
                  <c:v>2262790922</c:v>
                </c:pt>
                <c:pt idx="1312">
                  <c:v>1465804242</c:v>
                </c:pt>
                <c:pt idx="1313">
                  <c:v>4412389197</c:v>
                </c:pt>
                <c:pt idx="1314">
                  <c:v>9492181444</c:v>
                </c:pt>
                <c:pt idx="1315">
                  <c:v>4725365262</c:v>
                </c:pt>
                <c:pt idx="1316">
                  <c:v>556371518</c:v>
                </c:pt>
                <c:pt idx="1317">
                  <c:v>1353491773</c:v>
                </c:pt>
                <c:pt idx="1318">
                  <c:v>5787744233</c:v>
                </c:pt>
                <c:pt idx="1319">
                  <c:v>2265860468</c:v>
                </c:pt>
                <c:pt idx="1320">
                  <c:v>1808625412</c:v>
                </c:pt>
                <c:pt idx="1321">
                  <c:v>2433733308</c:v>
                </c:pt>
                <c:pt idx="1322">
                  <c:v>7752407712</c:v>
                </c:pt>
                <c:pt idx="1323">
                  <c:v>7662124789</c:v>
                </c:pt>
                <c:pt idx="1324">
                  <c:v>4174530548</c:v>
                </c:pt>
                <c:pt idx="1325">
                  <c:v>6398906985</c:v>
                </c:pt>
                <c:pt idx="1326">
                  <c:v>6511829936</c:v>
                </c:pt>
                <c:pt idx="1327">
                  <c:v>3532253933</c:v>
                </c:pt>
                <c:pt idx="1328">
                  <c:v>6505891471</c:v>
                </c:pt>
                <c:pt idx="1329">
                  <c:v>4374426558</c:v>
                </c:pt>
                <c:pt idx="1330">
                  <c:v>491879903</c:v>
                </c:pt>
                <c:pt idx="1331">
                  <c:v>9223355</c:v>
                </c:pt>
                <c:pt idx="1332">
                  <c:v>7663622499</c:v>
                </c:pt>
                <c:pt idx="1333">
                  <c:v>1324828773</c:v>
                </c:pt>
                <c:pt idx="1334">
                  <c:v>1814750363</c:v>
                </c:pt>
                <c:pt idx="1335">
                  <c:v>1145382975</c:v>
                </c:pt>
                <c:pt idx="1336">
                  <c:v>4832914766</c:v>
                </c:pt>
                <c:pt idx="1337">
                  <c:v>437979520</c:v>
                </c:pt>
                <c:pt idx="1338">
                  <c:v>2072859034</c:v>
                </c:pt>
                <c:pt idx="1339">
                  <c:v>9828290014</c:v>
                </c:pt>
                <c:pt idx="1340">
                  <c:v>8295085573</c:v>
                </c:pt>
                <c:pt idx="1341">
                  <c:v>853886369</c:v>
                </c:pt>
                <c:pt idx="1342">
                  <c:v>2519294639</c:v>
                </c:pt>
                <c:pt idx="1343">
                  <c:v>3270729510</c:v>
                </c:pt>
                <c:pt idx="1344">
                  <c:v>7404810884</c:v>
                </c:pt>
                <c:pt idx="1345">
                  <c:v>4828422676</c:v>
                </c:pt>
                <c:pt idx="1346">
                  <c:v>4144501272</c:v>
                </c:pt>
                <c:pt idx="1347">
                  <c:v>4096323640</c:v>
                </c:pt>
                <c:pt idx="1348">
                  <c:v>5697805829</c:v>
                </c:pt>
                <c:pt idx="1349">
                  <c:v>7703639052</c:v>
                </c:pt>
                <c:pt idx="1350">
                  <c:v>5004656045</c:v>
                </c:pt>
                <c:pt idx="1351">
                  <c:v>3088198777</c:v>
                </c:pt>
                <c:pt idx="1352">
                  <c:v>2950740065</c:v>
                </c:pt>
                <c:pt idx="1353">
                  <c:v>7395509870</c:v>
                </c:pt>
                <c:pt idx="1354">
                  <c:v>9024735297</c:v>
                </c:pt>
                <c:pt idx="1355">
                  <c:v>9419727599</c:v>
                </c:pt>
                <c:pt idx="1356">
                  <c:v>5374442368</c:v>
                </c:pt>
                <c:pt idx="1357">
                  <c:v>4582181058</c:v>
                </c:pt>
                <c:pt idx="1358">
                  <c:v>1556870825</c:v>
                </c:pt>
                <c:pt idx="1359">
                  <c:v>5109359350</c:v>
                </c:pt>
                <c:pt idx="1360">
                  <c:v>7285723398</c:v>
                </c:pt>
                <c:pt idx="1361">
                  <c:v>3180175001</c:v>
                </c:pt>
                <c:pt idx="1362">
                  <c:v>751965561</c:v>
                </c:pt>
                <c:pt idx="1363">
                  <c:v>7253901215</c:v>
                </c:pt>
                <c:pt idx="1364">
                  <c:v>7055875560</c:v>
                </c:pt>
                <c:pt idx="1365">
                  <c:v>1295591405</c:v>
                </c:pt>
                <c:pt idx="1366">
                  <c:v>3838295196</c:v>
                </c:pt>
                <c:pt idx="1367">
                  <c:v>1731194145</c:v>
                </c:pt>
                <c:pt idx="1368">
                  <c:v>1745314830</c:v>
                </c:pt>
                <c:pt idx="1369">
                  <c:v>2347199560</c:v>
                </c:pt>
                <c:pt idx="1370">
                  <c:v>6253848100</c:v>
                </c:pt>
                <c:pt idx="1371">
                  <c:v>6852568652</c:v>
                </c:pt>
                <c:pt idx="1372">
                  <c:v>4590127172</c:v>
                </c:pt>
                <c:pt idx="1373">
                  <c:v>5990549466</c:v>
                </c:pt>
                <c:pt idx="1374">
                  <c:v>1760344605</c:v>
                </c:pt>
                <c:pt idx="1375">
                  <c:v>8309357265</c:v>
                </c:pt>
                <c:pt idx="1376">
                  <c:v>6212249679</c:v>
                </c:pt>
                <c:pt idx="1377">
                  <c:v>1226564933</c:v>
                </c:pt>
                <c:pt idx="1378">
                  <c:v>9946162466</c:v>
                </c:pt>
                <c:pt idx="1379">
                  <c:v>4690252165</c:v>
                </c:pt>
                <c:pt idx="1380">
                  <c:v>1315617226</c:v>
                </c:pt>
                <c:pt idx="1381">
                  <c:v>8930578659</c:v>
                </c:pt>
                <c:pt idx="1382">
                  <c:v>9864347527</c:v>
                </c:pt>
                <c:pt idx="1383">
                  <c:v>4821085550</c:v>
                </c:pt>
                <c:pt idx="1384">
                  <c:v>6608374011</c:v>
                </c:pt>
                <c:pt idx="1385">
                  <c:v>1396282785</c:v>
                </c:pt>
                <c:pt idx="1386">
                  <c:v>2338942914</c:v>
                </c:pt>
                <c:pt idx="1387">
                  <c:v>8715635163</c:v>
                </c:pt>
                <c:pt idx="1388">
                  <c:v>2702288383</c:v>
                </c:pt>
                <c:pt idx="1389">
                  <c:v>4882301644</c:v>
                </c:pt>
                <c:pt idx="1390">
                  <c:v>1744228019</c:v>
                </c:pt>
                <c:pt idx="1391">
                  <c:v>1865821438</c:v>
                </c:pt>
                <c:pt idx="1392">
                  <c:v>7733614597</c:v>
                </c:pt>
                <c:pt idx="1393">
                  <c:v>467759278</c:v>
                </c:pt>
                <c:pt idx="1394">
                  <c:v>6962415621</c:v>
                </c:pt>
                <c:pt idx="1395">
                  <c:v>6410661428</c:v>
                </c:pt>
                <c:pt idx="1396">
                  <c:v>6540239572</c:v>
                </c:pt>
                <c:pt idx="1397">
                  <c:v>7307494566</c:v>
                </c:pt>
                <c:pt idx="1398">
                  <c:v>5500162950</c:v>
                </c:pt>
                <c:pt idx="1399">
                  <c:v>3810673153</c:v>
                </c:pt>
                <c:pt idx="1400">
                  <c:v>4791745310</c:v>
                </c:pt>
                <c:pt idx="1401">
                  <c:v>3846801992</c:v>
                </c:pt>
                <c:pt idx="1402">
                  <c:v>4926123657</c:v>
                </c:pt>
                <c:pt idx="1403">
                  <c:v>3027636618</c:v>
                </c:pt>
                <c:pt idx="1404">
                  <c:v>8065531024</c:v>
                </c:pt>
                <c:pt idx="1405">
                  <c:v>2869713215</c:v>
                </c:pt>
                <c:pt idx="1406">
                  <c:v>9891763366</c:v>
                </c:pt>
                <c:pt idx="1407">
                  <c:v>7820938188</c:v>
                </c:pt>
                <c:pt idx="1408">
                  <c:v>2380105391</c:v>
                </c:pt>
                <c:pt idx="1409">
                  <c:v>9836235647</c:v>
                </c:pt>
                <c:pt idx="1410">
                  <c:v>5184615628</c:v>
                </c:pt>
                <c:pt idx="1411">
                  <c:v>855676612</c:v>
                </c:pt>
                <c:pt idx="1412">
                  <c:v>7920717248</c:v>
                </c:pt>
                <c:pt idx="1413">
                  <c:v>5233380110</c:v>
                </c:pt>
                <c:pt idx="1414">
                  <c:v>54115647</c:v>
                </c:pt>
                <c:pt idx="1415">
                  <c:v>8094770511</c:v>
                </c:pt>
                <c:pt idx="1416">
                  <c:v>5633375866</c:v>
                </c:pt>
                <c:pt idx="1417">
                  <c:v>8027212499</c:v>
                </c:pt>
                <c:pt idx="1418">
                  <c:v>501515348</c:v>
                </c:pt>
                <c:pt idx="1419">
                  <c:v>9776391915</c:v>
                </c:pt>
                <c:pt idx="1420">
                  <c:v>3854149786</c:v>
                </c:pt>
                <c:pt idx="1421">
                  <c:v>2278402498</c:v>
                </c:pt>
                <c:pt idx="1422">
                  <c:v>155043382</c:v>
                </c:pt>
                <c:pt idx="1423">
                  <c:v>5983099396</c:v>
                </c:pt>
                <c:pt idx="1424">
                  <c:v>2960555570</c:v>
                </c:pt>
                <c:pt idx="1425">
                  <c:v>5405533750</c:v>
                </c:pt>
                <c:pt idx="1426">
                  <c:v>5602153691</c:v>
                </c:pt>
                <c:pt idx="1427">
                  <c:v>6877406990</c:v>
                </c:pt>
                <c:pt idx="1428">
                  <c:v>3673879006</c:v>
                </c:pt>
                <c:pt idx="1429">
                  <c:v>6511154319</c:v>
                </c:pt>
                <c:pt idx="1430">
                  <c:v>110150783</c:v>
                </c:pt>
                <c:pt idx="1431">
                  <c:v>720339324</c:v>
                </c:pt>
                <c:pt idx="1432">
                  <c:v>105827843</c:v>
                </c:pt>
                <c:pt idx="1433">
                  <c:v>5866495872</c:v>
                </c:pt>
                <c:pt idx="1434">
                  <c:v>2618797833</c:v>
                </c:pt>
                <c:pt idx="1435">
                  <c:v>590806491</c:v>
                </c:pt>
                <c:pt idx="1436">
                  <c:v>2622049978</c:v>
                </c:pt>
                <c:pt idx="1437">
                  <c:v>9470508157</c:v>
                </c:pt>
                <c:pt idx="1438">
                  <c:v>6452906917</c:v>
                </c:pt>
                <c:pt idx="1439">
                  <c:v>4843354783</c:v>
                </c:pt>
                <c:pt idx="1440">
                  <c:v>8479929871</c:v>
                </c:pt>
                <c:pt idx="1441">
                  <c:v>6587342795</c:v>
                </c:pt>
                <c:pt idx="1442">
                  <c:v>9377754518</c:v>
                </c:pt>
                <c:pt idx="1443">
                  <c:v>1051992311</c:v>
                </c:pt>
                <c:pt idx="1444">
                  <c:v>2445849608</c:v>
                </c:pt>
                <c:pt idx="1445">
                  <c:v>767031202</c:v>
                </c:pt>
                <c:pt idx="1446">
                  <c:v>4235993208</c:v>
                </c:pt>
                <c:pt idx="1447">
                  <c:v>9474201595</c:v>
                </c:pt>
                <c:pt idx="1448">
                  <c:v>8456472700</c:v>
                </c:pt>
                <c:pt idx="1449">
                  <c:v>4998347993</c:v>
                </c:pt>
                <c:pt idx="1450">
                  <c:v>5416650486</c:v>
                </c:pt>
                <c:pt idx="1451">
                  <c:v>4052943678</c:v>
                </c:pt>
                <c:pt idx="1452">
                  <c:v>6219258215</c:v>
                </c:pt>
                <c:pt idx="1453">
                  <c:v>9698105727</c:v>
                </c:pt>
                <c:pt idx="1454">
                  <c:v>6868762747</c:v>
                </c:pt>
                <c:pt idx="1455">
                  <c:v>1615249702</c:v>
                </c:pt>
                <c:pt idx="1456">
                  <c:v>8149282475</c:v>
                </c:pt>
                <c:pt idx="1457">
                  <c:v>8066907257</c:v>
                </c:pt>
                <c:pt idx="1458">
                  <c:v>9082354330</c:v>
                </c:pt>
                <c:pt idx="1459">
                  <c:v>216986745</c:v>
                </c:pt>
                <c:pt idx="1460">
                  <c:v>8047046756</c:v>
                </c:pt>
                <c:pt idx="1461">
                  <c:v>8166104016</c:v>
                </c:pt>
                <c:pt idx="1462">
                  <c:v>1159838313</c:v>
                </c:pt>
                <c:pt idx="1463">
                  <c:v>2824150629</c:v>
                </c:pt>
                <c:pt idx="1464">
                  <c:v>6471832354</c:v>
                </c:pt>
                <c:pt idx="1465">
                  <c:v>4308024544</c:v>
                </c:pt>
                <c:pt idx="1466">
                  <c:v>5704744737</c:v>
                </c:pt>
                <c:pt idx="1467">
                  <c:v>6316082320</c:v>
                </c:pt>
                <c:pt idx="1468">
                  <c:v>7522907012</c:v>
                </c:pt>
                <c:pt idx="1469">
                  <c:v>8064684064</c:v>
                </c:pt>
                <c:pt idx="1470">
                  <c:v>9377749476</c:v>
                </c:pt>
                <c:pt idx="1471">
                  <c:v>1582501823</c:v>
                </c:pt>
                <c:pt idx="1472">
                  <c:v>6829729750</c:v>
                </c:pt>
                <c:pt idx="1473">
                  <c:v>5437658117</c:v>
                </c:pt>
                <c:pt idx="1474">
                  <c:v>5321064571</c:v>
                </c:pt>
                <c:pt idx="1475">
                  <c:v>4591171523</c:v>
                </c:pt>
                <c:pt idx="1476">
                  <c:v>9272617618</c:v>
                </c:pt>
                <c:pt idx="1477">
                  <c:v>1085284042</c:v>
                </c:pt>
                <c:pt idx="1478">
                  <c:v>5686826854</c:v>
                </c:pt>
                <c:pt idx="1479">
                  <c:v>3276628821</c:v>
                </c:pt>
                <c:pt idx="1480">
                  <c:v>540846821</c:v>
                </c:pt>
                <c:pt idx="1481">
                  <c:v>616556918</c:v>
                </c:pt>
                <c:pt idx="1482">
                  <c:v>8343425715</c:v>
                </c:pt>
                <c:pt idx="1483">
                  <c:v>3892771278</c:v>
                </c:pt>
                <c:pt idx="1484">
                  <c:v>5765076742</c:v>
                </c:pt>
                <c:pt idx="1485">
                  <c:v>3466141575</c:v>
                </c:pt>
                <c:pt idx="1486">
                  <c:v>8757820600</c:v>
                </c:pt>
                <c:pt idx="1487">
                  <c:v>9990719438</c:v>
                </c:pt>
                <c:pt idx="1488">
                  <c:v>9731963219</c:v>
                </c:pt>
                <c:pt idx="1489">
                  <c:v>9875516929</c:v>
                </c:pt>
                <c:pt idx="1490">
                  <c:v>4625968054</c:v>
                </c:pt>
                <c:pt idx="1491">
                  <c:v>6233365511</c:v>
                </c:pt>
                <c:pt idx="1492">
                  <c:v>2575819725</c:v>
                </c:pt>
                <c:pt idx="1493">
                  <c:v>6182332484</c:v>
                </c:pt>
                <c:pt idx="1494">
                  <c:v>2721819712</c:v>
                </c:pt>
                <c:pt idx="1495">
                  <c:v>9508599332</c:v>
                </c:pt>
                <c:pt idx="1496">
                  <c:v>7320654962</c:v>
                </c:pt>
                <c:pt idx="1497">
                  <c:v>7665892086</c:v>
                </c:pt>
                <c:pt idx="1498">
                  <c:v>9076964203</c:v>
                </c:pt>
                <c:pt idx="1499">
                  <c:v>432520465</c:v>
                </c:pt>
                <c:pt idx="1500">
                  <c:v>7155183040</c:v>
                </c:pt>
                <c:pt idx="1501">
                  <c:v>7762929045</c:v>
                </c:pt>
                <c:pt idx="1502">
                  <c:v>3659893676</c:v>
                </c:pt>
                <c:pt idx="1503">
                  <c:v>144020211</c:v>
                </c:pt>
                <c:pt idx="1504">
                  <c:v>8643113964</c:v>
                </c:pt>
                <c:pt idx="1505">
                  <c:v>321210085</c:v>
                </c:pt>
                <c:pt idx="1506">
                  <c:v>6277116169</c:v>
                </c:pt>
                <c:pt idx="1507">
                  <c:v>6316381352</c:v>
                </c:pt>
                <c:pt idx="1508">
                  <c:v>1218471115</c:v>
                </c:pt>
                <c:pt idx="1509">
                  <c:v>2788911297</c:v>
                </c:pt>
                <c:pt idx="1510">
                  <c:v>4161206135</c:v>
                </c:pt>
                <c:pt idx="1511">
                  <c:v>5802052058</c:v>
                </c:pt>
                <c:pt idx="1512">
                  <c:v>5568809046</c:v>
                </c:pt>
                <c:pt idx="1513">
                  <c:v>6382134708</c:v>
                </c:pt>
                <c:pt idx="1514">
                  <c:v>8837414021</c:v>
                </c:pt>
                <c:pt idx="1515">
                  <c:v>8385124020</c:v>
                </c:pt>
                <c:pt idx="1516">
                  <c:v>7918752228</c:v>
                </c:pt>
                <c:pt idx="1517">
                  <c:v>4704703282</c:v>
                </c:pt>
                <c:pt idx="1518">
                  <c:v>1398737631</c:v>
                </c:pt>
                <c:pt idx="1519">
                  <c:v>5309989471</c:v>
                </c:pt>
                <c:pt idx="1520">
                  <c:v>2773717759</c:v>
                </c:pt>
                <c:pt idx="1521">
                  <c:v>8419689874</c:v>
                </c:pt>
                <c:pt idx="1522">
                  <c:v>9347698032</c:v>
                </c:pt>
                <c:pt idx="1523">
                  <c:v>933852894</c:v>
                </c:pt>
                <c:pt idx="1524">
                  <c:v>2102514765</c:v>
                </c:pt>
                <c:pt idx="1525">
                  <c:v>6492842766</c:v>
                </c:pt>
                <c:pt idx="1526">
                  <c:v>3716683108</c:v>
                </c:pt>
                <c:pt idx="1527">
                  <c:v>1742415970</c:v>
                </c:pt>
                <c:pt idx="1528">
                  <c:v>6520730262</c:v>
                </c:pt>
                <c:pt idx="1529">
                  <c:v>2674929952</c:v>
                </c:pt>
                <c:pt idx="1530">
                  <c:v>866606769</c:v>
                </c:pt>
                <c:pt idx="1531">
                  <c:v>7049371513</c:v>
                </c:pt>
                <c:pt idx="1532">
                  <c:v>9431397633</c:v>
                </c:pt>
                <c:pt idx="1533">
                  <c:v>6532039217</c:v>
                </c:pt>
                <c:pt idx="1534">
                  <c:v>358870534</c:v>
                </c:pt>
                <c:pt idx="1535">
                  <c:v>8464749988</c:v>
                </c:pt>
                <c:pt idx="1536">
                  <c:v>8696148037</c:v>
                </c:pt>
                <c:pt idx="1537">
                  <c:v>8744036671</c:v>
                </c:pt>
                <c:pt idx="1538">
                  <c:v>8243347291</c:v>
                </c:pt>
                <c:pt idx="1539">
                  <c:v>2182032401</c:v>
                </c:pt>
                <c:pt idx="1540">
                  <c:v>4086826577</c:v>
                </c:pt>
                <c:pt idx="1541">
                  <c:v>3877125204</c:v>
                </c:pt>
                <c:pt idx="1542">
                  <c:v>7439124782</c:v>
                </c:pt>
                <c:pt idx="1543">
                  <c:v>408750243</c:v>
                </c:pt>
                <c:pt idx="1544">
                  <c:v>5393980205</c:v>
                </c:pt>
                <c:pt idx="1545">
                  <c:v>1334538980</c:v>
                </c:pt>
                <c:pt idx="1546">
                  <c:v>6405918564</c:v>
                </c:pt>
                <c:pt idx="1547">
                  <c:v>3220651348</c:v>
                </c:pt>
                <c:pt idx="1548">
                  <c:v>5867603210</c:v>
                </c:pt>
                <c:pt idx="1549">
                  <c:v>6963549133</c:v>
                </c:pt>
                <c:pt idx="1550">
                  <c:v>3144972584</c:v>
                </c:pt>
                <c:pt idx="1551">
                  <c:v>9413729670</c:v>
                </c:pt>
                <c:pt idx="1552">
                  <c:v>1287511732</c:v>
                </c:pt>
                <c:pt idx="1553">
                  <c:v>9786720792</c:v>
                </c:pt>
                <c:pt idx="1554">
                  <c:v>3268401651</c:v>
                </c:pt>
                <c:pt idx="1555">
                  <c:v>3125917085</c:v>
                </c:pt>
                <c:pt idx="1556">
                  <c:v>7784713967</c:v>
                </c:pt>
                <c:pt idx="1557">
                  <c:v>3261825499</c:v>
                </c:pt>
                <c:pt idx="1558">
                  <c:v>5067795204</c:v>
                </c:pt>
                <c:pt idx="1559">
                  <c:v>2551181887</c:v>
                </c:pt>
                <c:pt idx="1560">
                  <c:v>6424623140</c:v>
                </c:pt>
                <c:pt idx="1561">
                  <c:v>1776557794</c:v>
                </c:pt>
                <c:pt idx="1562">
                  <c:v>5860278152</c:v>
                </c:pt>
                <c:pt idx="1563">
                  <c:v>5295894088</c:v>
                </c:pt>
                <c:pt idx="1564">
                  <c:v>8347182418</c:v>
                </c:pt>
                <c:pt idx="1565">
                  <c:v>634593897</c:v>
                </c:pt>
                <c:pt idx="1566">
                  <c:v>9525317099</c:v>
                </c:pt>
                <c:pt idx="1567">
                  <c:v>6519534560</c:v>
                </c:pt>
                <c:pt idx="1568">
                  <c:v>3370327864</c:v>
                </c:pt>
                <c:pt idx="1569">
                  <c:v>117491136</c:v>
                </c:pt>
                <c:pt idx="1570">
                  <c:v>7063396366</c:v>
                </c:pt>
                <c:pt idx="1571">
                  <c:v>9716090595</c:v>
                </c:pt>
                <c:pt idx="1572">
                  <c:v>9806446534</c:v>
                </c:pt>
                <c:pt idx="1573">
                  <c:v>1778700411</c:v>
                </c:pt>
                <c:pt idx="1574">
                  <c:v>5908552860</c:v>
                </c:pt>
                <c:pt idx="1575">
                  <c:v>9645543215</c:v>
                </c:pt>
                <c:pt idx="1576">
                  <c:v>4780688493</c:v>
                </c:pt>
                <c:pt idx="1577">
                  <c:v>7094382928</c:v>
                </c:pt>
                <c:pt idx="1578">
                  <c:v>731621476</c:v>
                </c:pt>
                <c:pt idx="1579">
                  <c:v>4496121387</c:v>
                </c:pt>
                <c:pt idx="1580">
                  <c:v>6819910932</c:v>
                </c:pt>
                <c:pt idx="1581">
                  <c:v>940611422</c:v>
                </c:pt>
                <c:pt idx="1582">
                  <c:v>1586839683</c:v>
                </c:pt>
                <c:pt idx="1583">
                  <c:v>9988636393</c:v>
                </c:pt>
                <c:pt idx="1584">
                  <c:v>1998281558</c:v>
                </c:pt>
                <c:pt idx="1585">
                  <c:v>4232331182</c:v>
                </c:pt>
                <c:pt idx="1586">
                  <c:v>4321315506</c:v>
                </c:pt>
                <c:pt idx="1587">
                  <c:v>9997523199</c:v>
                </c:pt>
                <c:pt idx="1588">
                  <c:v>7166442840</c:v>
                </c:pt>
                <c:pt idx="1589">
                  <c:v>849762723</c:v>
                </c:pt>
                <c:pt idx="1590">
                  <c:v>858654385</c:v>
                </c:pt>
                <c:pt idx="1591">
                  <c:v>9765406967</c:v>
                </c:pt>
                <c:pt idx="1592">
                  <c:v>6204925237</c:v>
                </c:pt>
                <c:pt idx="1593">
                  <c:v>8410658119</c:v>
                </c:pt>
                <c:pt idx="1594">
                  <c:v>103319239</c:v>
                </c:pt>
                <c:pt idx="1595">
                  <c:v>3801580326</c:v>
                </c:pt>
                <c:pt idx="1596">
                  <c:v>837322014</c:v>
                </c:pt>
                <c:pt idx="1597">
                  <c:v>9097797063</c:v>
                </c:pt>
                <c:pt idx="1598">
                  <c:v>2416652141</c:v>
                </c:pt>
                <c:pt idx="1599">
                  <c:v>8652293279</c:v>
                </c:pt>
                <c:pt idx="1600">
                  <c:v>9858396198</c:v>
                </c:pt>
                <c:pt idx="1601">
                  <c:v>8952073622</c:v>
                </c:pt>
                <c:pt idx="1602">
                  <c:v>8964812832</c:v>
                </c:pt>
                <c:pt idx="1603">
                  <c:v>6145224142</c:v>
                </c:pt>
                <c:pt idx="1604">
                  <c:v>5650347816</c:v>
                </c:pt>
                <c:pt idx="1605">
                  <c:v>2112172549</c:v>
                </c:pt>
                <c:pt idx="1606">
                  <c:v>9279754424</c:v>
                </c:pt>
                <c:pt idx="1607">
                  <c:v>8650690246</c:v>
                </c:pt>
                <c:pt idx="1608">
                  <c:v>6716250131</c:v>
                </c:pt>
                <c:pt idx="1609">
                  <c:v>2854147480</c:v>
                </c:pt>
                <c:pt idx="1610">
                  <c:v>2989141065</c:v>
                </c:pt>
                <c:pt idx="1611">
                  <c:v>4168162915</c:v>
                </c:pt>
                <c:pt idx="1612">
                  <c:v>3592496875</c:v>
                </c:pt>
                <c:pt idx="1613">
                  <c:v>2356125337</c:v>
                </c:pt>
                <c:pt idx="1614">
                  <c:v>7035963367</c:v>
                </c:pt>
                <c:pt idx="1615">
                  <c:v>1939839181</c:v>
                </c:pt>
                <c:pt idx="1616">
                  <c:v>8887449708</c:v>
                </c:pt>
                <c:pt idx="1617">
                  <c:v>6106001979</c:v>
                </c:pt>
                <c:pt idx="1618">
                  <c:v>771585314</c:v>
                </c:pt>
                <c:pt idx="1619">
                  <c:v>1374364835</c:v>
                </c:pt>
                <c:pt idx="1620">
                  <c:v>4766286723</c:v>
                </c:pt>
                <c:pt idx="1621">
                  <c:v>8364286315</c:v>
                </c:pt>
                <c:pt idx="1622">
                  <c:v>9315140451</c:v>
                </c:pt>
                <c:pt idx="1623">
                  <c:v>7410946113</c:v>
                </c:pt>
                <c:pt idx="1624">
                  <c:v>3679428286</c:v>
                </c:pt>
                <c:pt idx="1625">
                  <c:v>2386001458</c:v>
                </c:pt>
                <c:pt idx="1626">
                  <c:v>3234853118</c:v>
                </c:pt>
                <c:pt idx="1627">
                  <c:v>8828450827</c:v>
                </c:pt>
                <c:pt idx="1628">
                  <c:v>6454430499</c:v>
                </c:pt>
                <c:pt idx="1629">
                  <c:v>5718362394</c:v>
                </c:pt>
                <c:pt idx="1630">
                  <c:v>8233603627</c:v>
                </c:pt>
                <c:pt idx="1631">
                  <c:v>9095450112</c:v>
                </c:pt>
                <c:pt idx="1632">
                  <c:v>4605987649</c:v>
                </c:pt>
                <c:pt idx="1633">
                  <c:v>6209058477</c:v>
                </c:pt>
                <c:pt idx="1634">
                  <c:v>4810518582</c:v>
                </c:pt>
                <c:pt idx="1635">
                  <c:v>704080303</c:v>
                </c:pt>
                <c:pt idx="1636">
                  <c:v>9445789202</c:v>
                </c:pt>
                <c:pt idx="1637">
                  <c:v>1373229624</c:v>
                </c:pt>
                <c:pt idx="1638">
                  <c:v>9554078781</c:v>
                </c:pt>
                <c:pt idx="1639">
                  <c:v>4864472645</c:v>
                </c:pt>
                <c:pt idx="1640">
                  <c:v>891513345</c:v>
                </c:pt>
                <c:pt idx="1641">
                  <c:v>1268650226</c:v>
                </c:pt>
                <c:pt idx="1642">
                  <c:v>7825931467</c:v>
                </c:pt>
                <c:pt idx="1643">
                  <c:v>5930950369</c:v>
                </c:pt>
                <c:pt idx="1644">
                  <c:v>7734527248</c:v>
                </c:pt>
                <c:pt idx="1645">
                  <c:v>9520847995</c:v>
                </c:pt>
                <c:pt idx="1646">
                  <c:v>7639912539</c:v>
                </c:pt>
                <c:pt idx="1647">
                  <c:v>5213154840</c:v>
                </c:pt>
                <c:pt idx="1648">
                  <c:v>3899063589</c:v>
                </c:pt>
                <c:pt idx="1649">
                  <c:v>6786555411</c:v>
                </c:pt>
                <c:pt idx="1650">
                  <c:v>6009178827</c:v>
                </c:pt>
                <c:pt idx="1651">
                  <c:v>1331340845</c:v>
                </c:pt>
                <c:pt idx="1652">
                  <c:v>127412603</c:v>
                </c:pt>
                <c:pt idx="1653">
                  <c:v>2055418041</c:v>
                </c:pt>
                <c:pt idx="1654">
                  <c:v>5507968926</c:v>
                </c:pt>
                <c:pt idx="1655">
                  <c:v>306258579</c:v>
                </c:pt>
                <c:pt idx="1656">
                  <c:v>7362001851</c:v>
                </c:pt>
                <c:pt idx="1657">
                  <c:v>4636745957</c:v>
                </c:pt>
                <c:pt idx="1658">
                  <c:v>8065900739</c:v>
                </c:pt>
                <c:pt idx="1659">
                  <c:v>2223093868</c:v>
                </c:pt>
                <c:pt idx="1660">
                  <c:v>1646217551</c:v>
                </c:pt>
                <c:pt idx="1661">
                  <c:v>9679431835</c:v>
                </c:pt>
                <c:pt idx="1662">
                  <c:v>6712695600</c:v>
                </c:pt>
                <c:pt idx="1663">
                  <c:v>7414407594</c:v>
                </c:pt>
                <c:pt idx="1664">
                  <c:v>3849033430</c:v>
                </c:pt>
                <c:pt idx="1665">
                  <c:v>7284386746</c:v>
                </c:pt>
                <c:pt idx="1666">
                  <c:v>1267005092</c:v>
                </c:pt>
                <c:pt idx="1667">
                  <c:v>739311441</c:v>
                </c:pt>
                <c:pt idx="1668">
                  <c:v>9515515262</c:v>
                </c:pt>
                <c:pt idx="1669">
                  <c:v>1882474384</c:v>
                </c:pt>
                <c:pt idx="1670">
                  <c:v>4641943702</c:v>
                </c:pt>
                <c:pt idx="1671">
                  <c:v>7252349349</c:v>
                </c:pt>
                <c:pt idx="1672">
                  <c:v>7648522004</c:v>
                </c:pt>
                <c:pt idx="1673">
                  <c:v>4482193747</c:v>
                </c:pt>
                <c:pt idx="1674">
                  <c:v>6352689760</c:v>
                </c:pt>
                <c:pt idx="1675">
                  <c:v>4540493736</c:v>
                </c:pt>
                <c:pt idx="1676">
                  <c:v>4934966846</c:v>
                </c:pt>
                <c:pt idx="1677">
                  <c:v>8533391757</c:v>
                </c:pt>
                <c:pt idx="1678">
                  <c:v>5180237696</c:v>
                </c:pt>
                <c:pt idx="1679">
                  <c:v>1974410455</c:v>
                </c:pt>
                <c:pt idx="1680">
                  <c:v>6635398422</c:v>
                </c:pt>
                <c:pt idx="1681">
                  <c:v>8043501297</c:v>
                </c:pt>
                <c:pt idx="1682">
                  <c:v>8994811516</c:v>
                </c:pt>
                <c:pt idx="1683">
                  <c:v>7965645491</c:v>
                </c:pt>
                <c:pt idx="1684">
                  <c:v>406112193</c:v>
                </c:pt>
                <c:pt idx="1685">
                  <c:v>5709448087</c:v>
                </c:pt>
                <c:pt idx="1686">
                  <c:v>4625478332</c:v>
                </c:pt>
                <c:pt idx="1687">
                  <c:v>81576366</c:v>
                </c:pt>
                <c:pt idx="1688">
                  <c:v>8678668245</c:v>
                </c:pt>
                <c:pt idx="1689">
                  <c:v>7308143945</c:v>
                </c:pt>
                <c:pt idx="1690">
                  <c:v>8444527238</c:v>
                </c:pt>
                <c:pt idx="1691">
                  <c:v>2219854280</c:v>
                </c:pt>
                <c:pt idx="1692">
                  <c:v>6910044134</c:v>
                </c:pt>
                <c:pt idx="1693">
                  <c:v>4364058149</c:v>
                </c:pt>
                <c:pt idx="1694">
                  <c:v>4022698187</c:v>
                </c:pt>
                <c:pt idx="1695">
                  <c:v>7954513971</c:v>
                </c:pt>
                <c:pt idx="1696">
                  <c:v>5402272905</c:v>
                </c:pt>
                <c:pt idx="1697">
                  <c:v>1897213336</c:v>
                </c:pt>
                <c:pt idx="1698">
                  <c:v>7566491709</c:v>
                </c:pt>
                <c:pt idx="1699">
                  <c:v>9073275679</c:v>
                </c:pt>
                <c:pt idx="1700">
                  <c:v>6263308354</c:v>
                </c:pt>
                <c:pt idx="1701">
                  <c:v>4508081894</c:v>
                </c:pt>
                <c:pt idx="1702">
                  <c:v>6280519732</c:v>
                </c:pt>
                <c:pt idx="1703">
                  <c:v>4645064223</c:v>
                </c:pt>
                <c:pt idx="1704">
                  <c:v>3683775483</c:v>
                </c:pt>
                <c:pt idx="1705">
                  <c:v>3167712511</c:v>
                </c:pt>
                <c:pt idx="1706">
                  <c:v>8094117389</c:v>
                </c:pt>
                <c:pt idx="1707">
                  <c:v>9413758816</c:v>
                </c:pt>
                <c:pt idx="1708">
                  <c:v>4443377263</c:v>
                </c:pt>
                <c:pt idx="1709">
                  <c:v>8786189794</c:v>
                </c:pt>
                <c:pt idx="1710">
                  <c:v>1967176396</c:v>
                </c:pt>
                <c:pt idx="1711">
                  <c:v>785922806</c:v>
                </c:pt>
                <c:pt idx="1712">
                  <c:v>6872326514</c:v>
                </c:pt>
                <c:pt idx="1713">
                  <c:v>3357843471</c:v>
                </c:pt>
                <c:pt idx="1714">
                  <c:v>17610702</c:v>
                </c:pt>
                <c:pt idx="1715">
                  <c:v>5046660296</c:v>
                </c:pt>
                <c:pt idx="1716">
                  <c:v>1579032176</c:v>
                </c:pt>
                <c:pt idx="1717">
                  <c:v>8974798646</c:v>
                </c:pt>
                <c:pt idx="1718">
                  <c:v>7068521029</c:v>
                </c:pt>
                <c:pt idx="1719">
                  <c:v>5706316937</c:v>
                </c:pt>
                <c:pt idx="1720">
                  <c:v>3150630517</c:v>
                </c:pt>
                <c:pt idx="1721">
                  <c:v>4111325890</c:v>
                </c:pt>
                <c:pt idx="1722">
                  <c:v>1014209730</c:v>
                </c:pt>
                <c:pt idx="1723">
                  <c:v>2337049620</c:v>
                </c:pt>
                <c:pt idx="1724">
                  <c:v>617076375</c:v>
                </c:pt>
                <c:pt idx="1725">
                  <c:v>1306754968</c:v>
                </c:pt>
                <c:pt idx="1726">
                  <c:v>5788483972</c:v>
                </c:pt>
                <c:pt idx="1727">
                  <c:v>1254307222</c:v>
                </c:pt>
                <c:pt idx="1728">
                  <c:v>8747681128</c:v>
                </c:pt>
                <c:pt idx="1729">
                  <c:v>6371775626</c:v>
                </c:pt>
                <c:pt idx="1730">
                  <c:v>5830655985</c:v>
                </c:pt>
                <c:pt idx="1731">
                  <c:v>6542043071</c:v>
                </c:pt>
                <c:pt idx="1732">
                  <c:v>807981958</c:v>
                </c:pt>
                <c:pt idx="1733">
                  <c:v>2784532216</c:v>
                </c:pt>
                <c:pt idx="1734">
                  <c:v>9565125514</c:v>
                </c:pt>
                <c:pt idx="1735">
                  <c:v>3551737509</c:v>
                </c:pt>
                <c:pt idx="1736">
                  <c:v>1119617146</c:v>
                </c:pt>
                <c:pt idx="1737">
                  <c:v>2619823560</c:v>
                </c:pt>
                <c:pt idx="1738">
                  <c:v>933827067</c:v>
                </c:pt>
                <c:pt idx="1739">
                  <c:v>2965395776</c:v>
                </c:pt>
                <c:pt idx="1740">
                  <c:v>6799761945</c:v>
                </c:pt>
                <c:pt idx="1741">
                  <c:v>4122520576</c:v>
                </c:pt>
                <c:pt idx="1742">
                  <c:v>6901718837</c:v>
                </c:pt>
                <c:pt idx="1743">
                  <c:v>6478584763</c:v>
                </c:pt>
                <c:pt idx="1744">
                  <c:v>4232829172</c:v>
                </c:pt>
                <c:pt idx="1745">
                  <c:v>2481300793</c:v>
                </c:pt>
                <c:pt idx="1746">
                  <c:v>2032412535</c:v>
                </c:pt>
                <c:pt idx="1747">
                  <c:v>4453522967</c:v>
                </c:pt>
                <c:pt idx="1748">
                  <c:v>2697401385</c:v>
                </c:pt>
                <c:pt idx="1749">
                  <c:v>8175149639</c:v>
                </c:pt>
                <c:pt idx="1750">
                  <c:v>5654150626</c:v>
                </c:pt>
                <c:pt idx="1751">
                  <c:v>88527557</c:v>
                </c:pt>
                <c:pt idx="1752">
                  <c:v>3932105613</c:v>
                </c:pt>
                <c:pt idx="1753">
                  <c:v>6428915588</c:v>
                </c:pt>
                <c:pt idx="1754">
                  <c:v>9788316506</c:v>
                </c:pt>
                <c:pt idx="1755">
                  <c:v>9487185542</c:v>
                </c:pt>
                <c:pt idx="1756">
                  <c:v>986655287</c:v>
                </c:pt>
                <c:pt idx="1757">
                  <c:v>1381498418</c:v>
                </c:pt>
                <c:pt idx="1758">
                  <c:v>2527141188</c:v>
                </c:pt>
                <c:pt idx="1759">
                  <c:v>5508286926</c:v>
                </c:pt>
                <c:pt idx="1760">
                  <c:v>1060105039</c:v>
                </c:pt>
                <c:pt idx="1761">
                  <c:v>7116937455</c:v>
                </c:pt>
                <c:pt idx="1762">
                  <c:v>778767752</c:v>
                </c:pt>
                <c:pt idx="1763">
                  <c:v>2268734501</c:v>
                </c:pt>
                <c:pt idx="1764">
                  <c:v>4374942076</c:v>
                </c:pt>
                <c:pt idx="1765">
                  <c:v>7951668575</c:v>
                </c:pt>
                <c:pt idx="1766">
                  <c:v>4121256824</c:v>
                </c:pt>
                <c:pt idx="1767">
                  <c:v>7268019548</c:v>
                </c:pt>
                <c:pt idx="1768">
                  <c:v>9651054689</c:v>
                </c:pt>
                <c:pt idx="1769">
                  <c:v>9397337416</c:v>
                </c:pt>
                <c:pt idx="1770">
                  <c:v>3811207245</c:v>
                </c:pt>
                <c:pt idx="1771">
                  <c:v>2002311099</c:v>
                </c:pt>
                <c:pt idx="1772">
                  <c:v>19312415</c:v>
                </c:pt>
                <c:pt idx="1773">
                  <c:v>7653251439</c:v>
                </c:pt>
                <c:pt idx="1774">
                  <c:v>3782080181</c:v>
                </c:pt>
                <c:pt idx="1775">
                  <c:v>3850693872</c:v>
                </c:pt>
                <c:pt idx="1776">
                  <c:v>2677246147</c:v>
                </c:pt>
                <c:pt idx="1777">
                  <c:v>5827705756</c:v>
                </c:pt>
                <c:pt idx="1778">
                  <c:v>1852034203</c:v>
                </c:pt>
                <c:pt idx="1779">
                  <c:v>425312585</c:v>
                </c:pt>
                <c:pt idx="1780">
                  <c:v>1292418613</c:v>
                </c:pt>
                <c:pt idx="1781">
                  <c:v>2756415995</c:v>
                </c:pt>
                <c:pt idx="1782">
                  <c:v>3303577269</c:v>
                </c:pt>
                <c:pt idx="1783">
                  <c:v>7704959514</c:v>
                </c:pt>
                <c:pt idx="1784">
                  <c:v>6734509990</c:v>
                </c:pt>
                <c:pt idx="1785">
                  <c:v>7954838250</c:v>
                </c:pt>
                <c:pt idx="1786">
                  <c:v>378089986</c:v>
                </c:pt>
                <c:pt idx="1787">
                  <c:v>8606160709</c:v>
                </c:pt>
                <c:pt idx="1788">
                  <c:v>9251483051</c:v>
                </c:pt>
                <c:pt idx="1789">
                  <c:v>9713671422</c:v>
                </c:pt>
                <c:pt idx="1790">
                  <c:v>3418844618</c:v>
                </c:pt>
                <c:pt idx="1791">
                  <c:v>6559608727</c:v>
                </c:pt>
                <c:pt idx="1792">
                  <c:v>8352460447</c:v>
                </c:pt>
                <c:pt idx="1793">
                  <c:v>3862467732</c:v>
                </c:pt>
                <c:pt idx="1794">
                  <c:v>2182918736</c:v>
                </c:pt>
                <c:pt idx="1795">
                  <c:v>9476172266</c:v>
                </c:pt>
                <c:pt idx="1796">
                  <c:v>4720271979</c:v>
                </c:pt>
                <c:pt idx="1797">
                  <c:v>6950032404</c:v>
                </c:pt>
                <c:pt idx="1798">
                  <c:v>5326998475</c:v>
                </c:pt>
                <c:pt idx="1799">
                  <c:v>9955232706</c:v>
                </c:pt>
                <c:pt idx="1800">
                  <c:v>1643994174</c:v>
                </c:pt>
                <c:pt idx="1801">
                  <c:v>42909848</c:v>
                </c:pt>
                <c:pt idx="1802">
                  <c:v>4377114115</c:v>
                </c:pt>
                <c:pt idx="1803">
                  <c:v>1641378115</c:v>
                </c:pt>
                <c:pt idx="1804">
                  <c:v>5889083406</c:v>
                </c:pt>
                <c:pt idx="1805">
                  <c:v>8803299971</c:v>
                </c:pt>
                <c:pt idx="1806">
                  <c:v>6391394431</c:v>
                </c:pt>
                <c:pt idx="1807">
                  <c:v>6253228951</c:v>
                </c:pt>
                <c:pt idx="1808">
                  <c:v>7433658416</c:v>
                </c:pt>
                <c:pt idx="1809">
                  <c:v>7294265178</c:v>
                </c:pt>
                <c:pt idx="1810">
                  <c:v>7640776201</c:v>
                </c:pt>
                <c:pt idx="1811">
                  <c:v>3581863855</c:v>
                </c:pt>
                <c:pt idx="1812">
                  <c:v>8953820642</c:v>
                </c:pt>
                <c:pt idx="1813">
                  <c:v>9723736012</c:v>
                </c:pt>
                <c:pt idx="1814">
                  <c:v>5775475453</c:v>
                </c:pt>
                <c:pt idx="1815">
                  <c:v>5727111080</c:v>
                </c:pt>
                <c:pt idx="1816">
                  <c:v>5695449405</c:v>
                </c:pt>
                <c:pt idx="1817">
                  <c:v>9949479010</c:v>
                </c:pt>
                <c:pt idx="1818">
                  <c:v>2333334274</c:v>
                </c:pt>
                <c:pt idx="1819">
                  <c:v>9905884033</c:v>
                </c:pt>
                <c:pt idx="1820">
                  <c:v>5688915951</c:v>
                </c:pt>
                <c:pt idx="1821">
                  <c:v>8953517028</c:v>
                </c:pt>
                <c:pt idx="1822">
                  <c:v>3232803342</c:v>
                </c:pt>
                <c:pt idx="1823">
                  <c:v>9986534860</c:v>
                </c:pt>
                <c:pt idx="1824">
                  <c:v>3407423292</c:v>
                </c:pt>
                <c:pt idx="1825">
                  <c:v>3392964824</c:v>
                </c:pt>
                <c:pt idx="1826">
                  <c:v>1289569886</c:v>
                </c:pt>
                <c:pt idx="1827">
                  <c:v>5747257528</c:v>
                </c:pt>
                <c:pt idx="1828">
                  <c:v>3956902602</c:v>
                </c:pt>
                <c:pt idx="1829">
                  <c:v>5966023328</c:v>
                </c:pt>
                <c:pt idx="1830">
                  <c:v>2711481921</c:v>
                </c:pt>
                <c:pt idx="1831">
                  <c:v>5634767385</c:v>
                </c:pt>
                <c:pt idx="1832">
                  <c:v>6847973986</c:v>
                </c:pt>
                <c:pt idx="1833">
                  <c:v>6719735039</c:v>
                </c:pt>
                <c:pt idx="1834">
                  <c:v>3376658668</c:v>
                </c:pt>
                <c:pt idx="1835">
                  <c:v>3668362459</c:v>
                </c:pt>
                <c:pt idx="1836">
                  <c:v>1280970499</c:v>
                </c:pt>
                <c:pt idx="1837">
                  <c:v>4567386353</c:v>
                </c:pt>
                <c:pt idx="1838">
                  <c:v>6264008516</c:v>
                </c:pt>
                <c:pt idx="1839">
                  <c:v>3910971148</c:v>
                </c:pt>
                <c:pt idx="1840">
                  <c:v>3477543742</c:v>
                </c:pt>
                <c:pt idx="1841">
                  <c:v>5579215231</c:v>
                </c:pt>
                <c:pt idx="1842">
                  <c:v>9078713585</c:v>
                </c:pt>
                <c:pt idx="1843">
                  <c:v>8106709949</c:v>
                </c:pt>
                <c:pt idx="1844">
                  <c:v>1948802090</c:v>
                </c:pt>
                <c:pt idx="1845">
                  <c:v>5188765012</c:v>
                </c:pt>
                <c:pt idx="1846">
                  <c:v>7026758055</c:v>
                </c:pt>
                <c:pt idx="1847">
                  <c:v>2135164259</c:v>
                </c:pt>
                <c:pt idx="1848">
                  <c:v>8167680975</c:v>
                </c:pt>
                <c:pt idx="1849">
                  <c:v>2117413404</c:v>
                </c:pt>
                <c:pt idx="1850">
                  <c:v>4955761178</c:v>
                </c:pt>
                <c:pt idx="1851">
                  <c:v>4483338897</c:v>
                </c:pt>
                <c:pt idx="1852">
                  <c:v>235703222</c:v>
                </c:pt>
                <c:pt idx="1853">
                  <c:v>6268492927</c:v>
                </c:pt>
                <c:pt idx="1854">
                  <c:v>4407807156</c:v>
                </c:pt>
                <c:pt idx="1855">
                  <c:v>1899941835</c:v>
                </c:pt>
                <c:pt idx="1856">
                  <c:v>2094041239</c:v>
                </c:pt>
                <c:pt idx="1857">
                  <c:v>2238279245</c:v>
                </c:pt>
                <c:pt idx="1858">
                  <c:v>8303341642</c:v>
                </c:pt>
                <c:pt idx="1859">
                  <c:v>5616360503</c:v>
                </c:pt>
                <c:pt idx="1860">
                  <c:v>639930158</c:v>
                </c:pt>
                <c:pt idx="1861">
                  <c:v>9862084154</c:v>
                </c:pt>
                <c:pt idx="1862">
                  <c:v>3606674147</c:v>
                </c:pt>
                <c:pt idx="1863">
                  <c:v>7650620808</c:v>
                </c:pt>
                <c:pt idx="1864">
                  <c:v>3781200272</c:v>
                </c:pt>
                <c:pt idx="1865">
                  <c:v>4375179392</c:v>
                </c:pt>
                <c:pt idx="1866">
                  <c:v>3568653966</c:v>
                </c:pt>
                <c:pt idx="1867">
                  <c:v>3043592697</c:v>
                </c:pt>
                <c:pt idx="1868">
                  <c:v>203995848</c:v>
                </c:pt>
                <c:pt idx="1869">
                  <c:v>6459836086</c:v>
                </c:pt>
                <c:pt idx="1870">
                  <c:v>3565106689</c:v>
                </c:pt>
                <c:pt idx="1871">
                  <c:v>6326786002</c:v>
                </c:pt>
                <c:pt idx="1872">
                  <c:v>3898046443</c:v>
                </c:pt>
                <c:pt idx="1873">
                  <c:v>3692545924</c:v>
                </c:pt>
                <c:pt idx="1874">
                  <c:v>8023491024</c:v>
                </c:pt>
                <c:pt idx="1875">
                  <c:v>9307965617</c:v>
                </c:pt>
                <c:pt idx="1876">
                  <c:v>2616437430</c:v>
                </c:pt>
                <c:pt idx="1877">
                  <c:v>3686000164</c:v>
                </c:pt>
                <c:pt idx="1878">
                  <c:v>4329061643</c:v>
                </c:pt>
                <c:pt idx="1879">
                  <c:v>8916964318</c:v>
                </c:pt>
                <c:pt idx="1880">
                  <c:v>5338922444</c:v>
                </c:pt>
                <c:pt idx="1881">
                  <c:v>5094984322</c:v>
                </c:pt>
                <c:pt idx="1882">
                  <c:v>7838655870</c:v>
                </c:pt>
                <c:pt idx="1883">
                  <c:v>8277650515</c:v>
                </c:pt>
                <c:pt idx="1884">
                  <c:v>7145867613</c:v>
                </c:pt>
                <c:pt idx="1885">
                  <c:v>2310872032</c:v>
                </c:pt>
                <c:pt idx="1886">
                  <c:v>3816513433</c:v>
                </c:pt>
                <c:pt idx="1887">
                  <c:v>9038757522</c:v>
                </c:pt>
                <c:pt idx="1888">
                  <c:v>5650794766</c:v>
                </c:pt>
                <c:pt idx="1889">
                  <c:v>2785247957</c:v>
                </c:pt>
                <c:pt idx="1890">
                  <c:v>3005502163</c:v>
                </c:pt>
                <c:pt idx="1891">
                  <c:v>5994948721</c:v>
                </c:pt>
                <c:pt idx="1892">
                  <c:v>9664125334</c:v>
                </c:pt>
                <c:pt idx="1893">
                  <c:v>1027134599</c:v>
                </c:pt>
                <c:pt idx="1894">
                  <c:v>4995803815</c:v>
                </c:pt>
                <c:pt idx="1895">
                  <c:v>5551033228</c:v>
                </c:pt>
                <c:pt idx="1896">
                  <c:v>1435295404</c:v>
                </c:pt>
                <c:pt idx="1897">
                  <c:v>4800231264</c:v>
                </c:pt>
                <c:pt idx="1898">
                  <c:v>1215291809</c:v>
                </c:pt>
                <c:pt idx="1899">
                  <c:v>6010628598</c:v>
                </c:pt>
                <c:pt idx="1900">
                  <c:v>4554868680</c:v>
                </c:pt>
                <c:pt idx="1901">
                  <c:v>5723188283</c:v>
                </c:pt>
                <c:pt idx="1902">
                  <c:v>2157268537</c:v>
                </c:pt>
                <c:pt idx="1903">
                  <c:v>2861637005</c:v>
                </c:pt>
                <c:pt idx="1904">
                  <c:v>9654254980</c:v>
                </c:pt>
                <c:pt idx="1905">
                  <c:v>1785432583</c:v>
                </c:pt>
                <c:pt idx="1906">
                  <c:v>6783692299</c:v>
                </c:pt>
                <c:pt idx="1907">
                  <c:v>8908136576</c:v>
                </c:pt>
                <c:pt idx="1908">
                  <c:v>6005220632</c:v>
                </c:pt>
                <c:pt idx="1909">
                  <c:v>332062511</c:v>
                </c:pt>
                <c:pt idx="1910">
                  <c:v>8645411393</c:v>
                </c:pt>
                <c:pt idx="1911">
                  <c:v>1543712916</c:v>
                </c:pt>
                <c:pt idx="1912">
                  <c:v>9421947746</c:v>
                </c:pt>
                <c:pt idx="1913">
                  <c:v>9122150560</c:v>
                </c:pt>
                <c:pt idx="1914">
                  <c:v>8180202305</c:v>
                </c:pt>
                <c:pt idx="1915">
                  <c:v>94687269</c:v>
                </c:pt>
                <c:pt idx="1916">
                  <c:v>7245274371</c:v>
                </c:pt>
                <c:pt idx="1917">
                  <c:v>4889902678</c:v>
                </c:pt>
                <c:pt idx="1918">
                  <c:v>125073585</c:v>
                </c:pt>
                <c:pt idx="1919">
                  <c:v>3141537968</c:v>
                </c:pt>
                <c:pt idx="1920">
                  <c:v>4108506278</c:v>
                </c:pt>
                <c:pt idx="1921">
                  <c:v>930832248</c:v>
                </c:pt>
                <c:pt idx="1922">
                  <c:v>7134919056</c:v>
                </c:pt>
                <c:pt idx="1923">
                  <c:v>1891970461</c:v>
                </c:pt>
                <c:pt idx="1924">
                  <c:v>826775594</c:v>
                </c:pt>
                <c:pt idx="1925">
                  <c:v>2235092144</c:v>
                </c:pt>
                <c:pt idx="1926">
                  <c:v>260542938</c:v>
                </c:pt>
                <c:pt idx="1927">
                  <c:v>7217326850</c:v>
                </c:pt>
                <c:pt idx="1928">
                  <c:v>6755497398</c:v>
                </c:pt>
                <c:pt idx="1929">
                  <c:v>7526433570</c:v>
                </c:pt>
                <c:pt idx="1930">
                  <c:v>9731522565</c:v>
                </c:pt>
                <c:pt idx="1931">
                  <c:v>4422834401</c:v>
                </c:pt>
                <c:pt idx="1932">
                  <c:v>3224043040</c:v>
                </c:pt>
                <c:pt idx="1933">
                  <c:v>1500458007</c:v>
                </c:pt>
                <c:pt idx="1934">
                  <c:v>5805229390</c:v>
                </c:pt>
                <c:pt idx="1935">
                  <c:v>3530757497</c:v>
                </c:pt>
                <c:pt idx="1936">
                  <c:v>2462381686</c:v>
                </c:pt>
                <c:pt idx="1937">
                  <c:v>4556708753</c:v>
                </c:pt>
                <c:pt idx="1938">
                  <c:v>5878316889</c:v>
                </c:pt>
                <c:pt idx="1939">
                  <c:v>6382650021</c:v>
                </c:pt>
                <c:pt idx="1940">
                  <c:v>7661221470</c:v>
                </c:pt>
                <c:pt idx="1941">
                  <c:v>5186880566</c:v>
                </c:pt>
                <c:pt idx="1942">
                  <c:v>4368150333</c:v>
                </c:pt>
                <c:pt idx="1943">
                  <c:v>9600211337</c:v>
                </c:pt>
                <c:pt idx="1944">
                  <c:v>2665125412</c:v>
                </c:pt>
                <c:pt idx="1945">
                  <c:v>7801707524</c:v>
                </c:pt>
                <c:pt idx="1946">
                  <c:v>3018979400</c:v>
                </c:pt>
                <c:pt idx="1947">
                  <c:v>247318981</c:v>
                </c:pt>
                <c:pt idx="1948">
                  <c:v>6106964963</c:v>
                </c:pt>
                <c:pt idx="1949">
                  <c:v>6431594835</c:v>
                </c:pt>
                <c:pt idx="1950">
                  <c:v>6981511959</c:v>
                </c:pt>
                <c:pt idx="1951">
                  <c:v>1610202570</c:v>
                </c:pt>
                <c:pt idx="1952">
                  <c:v>5848571120</c:v>
                </c:pt>
                <c:pt idx="1953">
                  <c:v>2193521727</c:v>
                </c:pt>
                <c:pt idx="1954">
                  <c:v>1466149973</c:v>
                </c:pt>
                <c:pt idx="1955">
                  <c:v>2286614288</c:v>
                </c:pt>
                <c:pt idx="1956">
                  <c:v>3216948560</c:v>
                </c:pt>
                <c:pt idx="1957">
                  <c:v>5259212916</c:v>
                </c:pt>
                <c:pt idx="1958">
                  <c:v>135542944</c:v>
                </c:pt>
                <c:pt idx="1959">
                  <c:v>1601096631</c:v>
                </c:pt>
                <c:pt idx="1960">
                  <c:v>3651799409</c:v>
                </c:pt>
                <c:pt idx="1961">
                  <c:v>4379282880</c:v>
                </c:pt>
                <c:pt idx="1962">
                  <c:v>3135951529</c:v>
                </c:pt>
                <c:pt idx="1963">
                  <c:v>8264836941</c:v>
                </c:pt>
                <c:pt idx="1964">
                  <c:v>769722318</c:v>
                </c:pt>
                <c:pt idx="1965">
                  <c:v>450454770</c:v>
                </c:pt>
                <c:pt idx="1966">
                  <c:v>1006233067</c:v>
                </c:pt>
                <c:pt idx="1967">
                  <c:v>4669522922</c:v>
                </c:pt>
                <c:pt idx="1968">
                  <c:v>1785772317</c:v>
                </c:pt>
                <c:pt idx="1969">
                  <c:v>2121658998</c:v>
                </c:pt>
                <c:pt idx="1970">
                  <c:v>9443962632</c:v>
                </c:pt>
                <c:pt idx="1971">
                  <c:v>4500581901</c:v>
                </c:pt>
                <c:pt idx="1972">
                  <c:v>2220774937</c:v>
                </c:pt>
                <c:pt idx="1973">
                  <c:v>2914407246</c:v>
                </c:pt>
                <c:pt idx="1974">
                  <c:v>9098747752</c:v>
                </c:pt>
                <c:pt idx="1975">
                  <c:v>5096816710</c:v>
                </c:pt>
                <c:pt idx="1976">
                  <c:v>5512016792</c:v>
                </c:pt>
                <c:pt idx="1977">
                  <c:v>9105720931</c:v>
                </c:pt>
                <c:pt idx="1978">
                  <c:v>6970435466</c:v>
                </c:pt>
                <c:pt idx="1979">
                  <c:v>3350532799</c:v>
                </c:pt>
                <c:pt idx="1980">
                  <c:v>6378563438</c:v>
                </c:pt>
                <c:pt idx="1981">
                  <c:v>7435768138</c:v>
                </c:pt>
                <c:pt idx="1982">
                  <c:v>8680703281</c:v>
                </c:pt>
                <c:pt idx="1983">
                  <c:v>6920965933</c:v>
                </c:pt>
                <c:pt idx="1984">
                  <c:v>4680867280</c:v>
                </c:pt>
                <c:pt idx="1985">
                  <c:v>3853031781</c:v>
                </c:pt>
                <c:pt idx="1986">
                  <c:v>9173279706</c:v>
                </c:pt>
                <c:pt idx="1987">
                  <c:v>961118407</c:v>
                </c:pt>
                <c:pt idx="1988">
                  <c:v>9300703013</c:v>
                </c:pt>
                <c:pt idx="1989">
                  <c:v>4462851196</c:v>
                </c:pt>
                <c:pt idx="1990">
                  <c:v>3025986913</c:v>
                </c:pt>
                <c:pt idx="1991">
                  <c:v>4745877153</c:v>
                </c:pt>
                <c:pt idx="1992">
                  <c:v>6704254668</c:v>
                </c:pt>
                <c:pt idx="1993">
                  <c:v>4738324837</c:v>
                </c:pt>
                <c:pt idx="1994">
                  <c:v>464770416</c:v>
                </c:pt>
                <c:pt idx="1995">
                  <c:v>177495324</c:v>
                </c:pt>
                <c:pt idx="1996">
                  <c:v>1589155025</c:v>
                </c:pt>
                <c:pt idx="1997">
                  <c:v>863307205</c:v>
                </c:pt>
                <c:pt idx="1998">
                  <c:v>8286782240</c:v>
                </c:pt>
                <c:pt idx="1999">
                  <c:v>360211119</c:v>
                </c:pt>
                <c:pt idx="2000">
                  <c:v>6014997962</c:v>
                </c:pt>
                <c:pt idx="2001">
                  <c:v>9312549561</c:v>
                </c:pt>
                <c:pt idx="2002">
                  <c:v>1861502141</c:v>
                </c:pt>
                <c:pt idx="2003">
                  <c:v>7294252947</c:v>
                </c:pt>
                <c:pt idx="2004">
                  <c:v>8552129000</c:v>
                </c:pt>
                <c:pt idx="2005">
                  <c:v>8321431267</c:v>
                </c:pt>
                <c:pt idx="2006">
                  <c:v>3817452896</c:v>
                </c:pt>
                <c:pt idx="2007">
                  <c:v>5378216877</c:v>
                </c:pt>
                <c:pt idx="2008">
                  <c:v>143939076</c:v>
                </c:pt>
                <c:pt idx="2009">
                  <c:v>2449616381</c:v>
                </c:pt>
                <c:pt idx="2010">
                  <c:v>291321623</c:v>
                </c:pt>
                <c:pt idx="2011">
                  <c:v>640670652</c:v>
                </c:pt>
                <c:pt idx="2012">
                  <c:v>3707921972</c:v>
                </c:pt>
                <c:pt idx="2013">
                  <c:v>9267302515</c:v>
                </c:pt>
                <c:pt idx="2014">
                  <c:v>4090080983</c:v>
                </c:pt>
                <c:pt idx="2015">
                  <c:v>7760281064</c:v>
                </c:pt>
                <c:pt idx="2016">
                  <c:v>2010101219</c:v>
                </c:pt>
                <c:pt idx="2017">
                  <c:v>7994049710</c:v>
                </c:pt>
                <c:pt idx="2018">
                  <c:v>7783665292</c:v>
                </c:pt>
                <c:pt idx="2019">
                  <c:v>6408593372</c:v>
                </c:pt>
                <c:pt idx="2020">
                  <c:v>4592547497</c:v>
                </c:pt>
                <c:pt idx="2021">
                  <c:v>4852732396</c:v>
                </c:pt>
                <c:pt idx="2022">
                  <c:v>3094738575</c:v>
                </c:pt>
                <c:pt idx="2023">
                  <c:v>9603385077</c:v>
                </c:pt>
                <c:pt idx="2024">
                  <c:v>5584474983</c:v>
                </c:pt>
                <c:pt idx="2025">
                  <c:v>4165533858</c:v>
                </c:pt>
                <c:pt idx="2026">
                  <c:v>9841707357</c:v>
                </c:pt>
                <c:pt idx="2027">
                  <c:v>3375425368</c:v>
                </c:pt>
                <c:pt idx="2028">
                  <c:v>1171195389</c:v>
                </c:pt>
                <c:pt idx="2029">
                  <c:v>9990049629</c:v>
                </c:pt>
                <c:pt idx="2030">
                  <c:v>6831991734</c:v>
                </c:pt>
                <c:pt idx="2031">
                  <c:v>7600677628</c:v>
                </c:pt>
                <c:pt idx="2032">
                  <c:v>1716547016</c:v>
                </c:pt>
                <c:pt idx="2033">
                  <c:v>7057473338</c:v>
                </c:pt>
                <c:pt idx="2034">
                  <c:v>548671389</c:v>
                </c:pt>
                <c:pt idx="2035">
                  <c:v>533814138</c:v>
                </c:pt>
                <c:pt idx="2036">
                  <c:v>1562696033</c:v>
                </c:pt>
                <c:pt idx="2037">
                  <c:v>7973741380</c:v>
                </c:pt>
                <c:pt idx="2038">
                  <c:v>2292992825</c:v>
                </c:pt>
                <c:pt idx="2039">
                  <c:v>73878626</c:v>
                </c:pt>
                <c:pt idx="2040">
                  <c:v>4623419045</c:v>
                </c:pt>
                <c:pt idx="2041">
                  <c:v>3089515652</c:v>
                </c:pt>
                <c:pt idx="2042">
                  <c:v>2178557198</c:v>
                </c:pt>
                <c:pt idx="2043">
                  <c:v>5979735941</c:v>
                </c:pt>
                <c:pt idx="2044">
                  <c:v>6436003398</c:v>
                </c:pt>
                <c:pt idx="2045">
                  <c:v>3385599504</c:v>
                </c:pt>
                <c:pt idx="2046">
                  <c:v>3930207516</c:v>
                </c:pt>
                <c:pt idx="2047">
                  <c:v>6407890802</c:v>
                </c:pt>
                <c:pt idx="2048">
                  <c:v>4814002750</c:v>
                </c:pt>
                <c:pt idx="2049">
                  <c:v>1712841351</c:v>
                </c:pt>
                <c:pt idx="2050">
                  <c:v>2669950213</c:v>
                </c:pt>
                <c:pt idx="2051">
                  <c:v>8305492583</c:v>
                </c:pt>
                <c:pt idx="2052">
                  <c:v>8155264602</c:v>
                </c:pt>
                <c:pt idx="2053">
                  <c:v>8330376729</c:v>
                </c:pt>
                <c:pt idx="2054">
                  <c:v>204260469</c:v>
                </c:pt>
                <c:pt idx="2055">
                  <c:v>9591959443</c:v>
                </c:pt>
                <c:pt idx="2056">
                  <c:v>3125384788</c:v>
                </c:pt>
                <c:pt idx="2057">
                  <c:v>2180920598</c:v>
                </c:pt>
                <c:pt idx="2058">
                  <c:v>5502269647</c:v>
                </c:pt>
                <c:pt idx="2059">
                  <c:v>4683763842</c:v>
                </c:pt>
                <c:pt idx="2060">
                  <c:v>5886088903</c:v>
                </c:pt>
                <c:pt idx="2061">
                  <c:v>556692438</c:v>
                </c:pt>
                <c:pt idx="2062">
                  <c:v>7516236187</c:v>
                </c:pt>
                <c:pt idx="2063">
                  <c:v>9305053831</c:v>
                </c:pt>
                <c:pt idx="2064">
                  <c:v>3013961732</c:v>
                </c:pt>
                <c:pt idx="2065">
                  <c:v>6358796739</c:v>
                </c:pt>
                <c:pt idx="2066">
                  <c:v>3783623626</c:v>
                </c:pt>
                <c:pt idx="2067">
                  <c:v>3828776949</c:v>
                </c:pt>
                <c:pt idx="2068">
                  <c:v>8689548394</c:v>
                </c:pt>
                <c:pt idx="2069">
                  <c:v>3251554301</c:v>
                </c:pt>
                <c:pt idx="2070">
                  <c:v>5511470805</c:v>
                </c:pt>
                <c:pt idx="2071">
                  <c:v>5460127351</c:v>
                </c:pt>
                <c:pt idx="2072">
                  <c:v>7128848649</c:v>
                </c:pt>
                <c:pt idx="2073">
                  <c:v>1914139461</c:v>
                </c:pt>
                <c:pt idx="2074">
                  <c:v>6540090501</c:v>
                </c:pt>
                <c:pt idx="2075">
                  <c:v>4088153669</c:v>
                </c:pt>
                <c:pt idx="2076">
                  <c:v>5053524416</c:v>
                </c:pt>
                <c:pt idx="2077">
                  <c:v>9404158445</c:v>
                </c:pt>
                <c:pt idx="2078">
                  <c:v>8421621181</c:v>
                </c:pt>
                <c:pt idx="2079">
                  <c:v>2607342473</c:v>
                </c:pt>
                <c:pt idx="2080">
                  <c:v>8824825303</c:v>
                </c:pt>
                <c:pt idx="2081">
                  <c:v>2190143519</c:v>
                </c:pt>
                <c:pt idx="2082">
                  <c:v>783071507</c:v>
                </c:pt>
                <c:pt idx="2083">
                  <c:v>1355468795</c:v>
                </c:pt>
                <c:pt idx="2084">
                  <c:v>5555978316</c:v>
                </c:pt>
                <c:pt idx="2085">
                  <c:v>634071521</c:v>
                </c:pt>
                <c:pt idx="2086">
                  <c:v>7275851687</c:v>
                </c:pt>
                <c:pt idx="2087">
                  <c:v>5046435128</c:v>
                </c:pt>
                <c:pt idx="2088">
                  <c:v>1575813696</c:v>
                </c:pt>
                <c:pt idx="2089">
                  <c:v>3418819508</c:v>
                </c:pt>
                <c:pt idx="2090">
                  <c:v>7462231883</c:v>
                </c:pt>
                <c:pt idx="2091">
                  <c:v>9165367898</c:v>
                </c:pt>
                <c:pt idx="2092">
                  <c:v>4172406823</c:v>
                </c:pt>
                <c:pt idx="2093">
                  <c:v>1374308625</c:v>
                </c:pt>
                <c:pt idx="2094">
                  <c:v>2048301258</c:v>
                </c:pt>
                <c:pt idx="2095">
                  <c:v>3712842392</c:v>
                </c:pt>
                <c:pt idx="2096">
                  <c:v>8366864901</c:v>
                </c:pt>
                <c:pt idx="2097">
                  <c:v>5190298221</c:v>
                </c:pt>
                <c:pt idx="2098">
                  <c:v>2215899484</c:v>
                </c:pt>
                <c:pt idx="2099">
                  <c:v>6358866400</c:v>
                </c:pt>
                <c:pt idx="2100">
                  <c:v>9636333084</c:v>
                </c:pt>
                <c:pt idx="2101">
                  <c:v>4971393021</c:v>
                </c:pt>
                <c:pt idx="2102">
                  <c:v>500876126</c:v>
                </c:pt>
                <c:pt idx="2103">
                  <c:v>8587788507</c:v>
                </c:pt>
                <c:pt idx="2104">
                  <c:v>4631378506</c:v>
                </c:pt>
                <c:pt idx="2105">
                  <c:v>1963158458</c:v>
                </c:pt>
                <c:pt idx="2106">
                  <c:v>4053908892</c:v>
                </c:pt>
                <c:pt idx="2107">
                  <c:v>4325385568</c:v>
                </c:pt>
                <c:pt idx="2108">
                  <c:v>342985981</c:v>
                </c:pt>
                <c:pt idx="2109">
                  <c:v>9943275766</c:v>
                </c:pt>
                <c:pt idx="2110">
                  <c:v>7896011336</c:v>
                </c:pt>
                <c:pt idx="2111">
                  <c:v>2326189280</c:v>
                </c:pt>
                <c:pt idx="2112">
                  <c:v>8086808491</c:v>
                </c:pt>
                <c:pt idx="2113">
                  <c:v>9884863563</c:v>
                </c:pt>
                <c:pt idx="2114">
                  <c:v>6945279650</c:v>
                </c:pt>
                <c:pt idx="2115">
                  <c:v>9953643970</c:v>
                </c:pt>
                <c:pt idx="2116">
                  <c:v>5302267225</c:v>
                </c:pt>
                <c:pt idx="2117">
                  <c:v>6446969414</c:v>
                </c:pt>
                <c:pt idx="2118">
                  <c:v>6494363229</c:v>
                </c:pt>
                <c:pt idx="2119">
                  <c:v>9751722691</c:v>
                </c:pt>
                <c:pt idx="2120">
                  <c:v>3836814234</c:v>
                </c:pt>
                <c:pt idx="2121">
                  <c:v>9581948295</c:v>
                </c:pt>
                <c:pt idx="2122">
                  <c:v>793419026</c:v>
                </c:pt>
                <c:pt idx="2123">
                  <c:v>6858520899</c:v>
                </c:pt>
                <c:pt idx="2124">
                  <c:v>7663111273</c:v>
                </c:pt>
                <c:pt idx="2125">
                  <c:v>9682173825</c:v>
                </c:pt>
                <c:pt idx="2126">
                  <c:v>2500034550</c:v>
                </c:pt>
                <c:pt idx="2127">
                  <c:v>4544837197</c:v>
                </c:pt>
                <c:pt idx="2128">
                  <c:v>8408151797</c:v>
                </c:pt>
                <c:pt idx="2129">
                  <c:v>7877068646</c:v>
                </c:pt>
                <c:pt idx="2130">
                  <c:v>3838827937</c:v>
                </c:pt>
                <c:pt idx="2131">
                  <c:v>6571722658</c:v>
                </c:pt>
                <c:pt idx="2132">
                  <c:v>5981898283</c:v>
                </c:pt>
                <c:pt idx="2133">
                  <c:v>8158729002</c:v>
                </c:pt>
                <c:pt idx="2134">
                  <c:v>4781281680</c:v>
                </c:pt>
                <c:pt idx="2135">
                  <c:v>5619395561</c:v>
                </c:pt>
                <c:pt idx="2136">
                  <c:v>588516295</c:v>
                </c:pt>
                <c:pt idx="2137">
                  <c:v>8291005397</c:v>
                </c:pt>
                <c:pt idx="2138">
                  <c:v>2192717342</c:v>
                </c:pt>
                <c:pt idx="2139">
                  <c:v>3910407382</c:v>
                </c:pt>
                <c:pt idx="2140">
                  <c:v>1214338518</c:v>
                </c:pt>
                <c:pt idx="2141">
                  <c:v>8669395878</c:v>
                </c:pt>
                <c:pt idx="2142">
                  <c:v>7857252352</c:v>
                </c:pt>
                <c:pt idx="2143">
                  <c:v>4559727007</c:v>
                </c:pt>
                <c:pt idx="2144">
                  <c:v>5789769055</c:v>
                </c:pt>
                <c:pt idx="2145">
                  <c:v>8158616437</c:v>
                </c:pt>
                <c:pt idx="2146">
                  <c:v>7590464171</c:v>
                </c:pt>
                <c:pt idx="2147">
                  <c:v>536650977</c:v>
                </c:pt>
                <c:pt idx="2148">
                  <c:v>7591310135</c:v>
                </c:pt>
                <c:pt idx="2149">
                  <c:v>6777432973</c:v>
                </c:pt>
                <c:pt idx="2150">
                  <c:v>9706194207</c:v>
                </c:pt>
                <c:pt idx="2151">
                  <c:v>2228148814</c:v>
                </c:pt>
                <c:pt idx="2152">
                  <c:v>2022433637</c:v>
                </c:pt>
                <c:pt idx="2153">
                  <c:v>3481504985</c:v>
                </c:pt>
                <c:pt idx="2154">
                  <c:v>9929042164</c:v>
                </c:pt>
                <c:pt idx="2155">
                  <c:v>9058619435</c:v>
                </c:pt>
                <c:pt idx="2156">
                  <c:v>9829500845</c:v>
                </c:pt>
                <c:pt idx="2157">
                  <c:v>3401597469</c:v>
                </c:pt>
                <c:pt idx="2158">
                  <c:v>6744943111</c:v>
                </c:pt>
                <c:pt idx="2159">
                  <c:v>723700966</c:v>
                </c:pt>
                <c:pt idx="2160">
                  <c:v>1685653456</c:v>
                </c:pt>
                <c:pt idx="2161">
                  <c:v>8366978133</c:v>
                </c:pt>
                <c:pt idx="2162">
                  <c:v>7213765930</c:v>
                </c:pt>
                <c:pt idx="2163">
                  <c:v>852896166</c:v>
                </c:pt>
                <c:pt idx="2164">
                  <c:v>414063791</c:v>
                </c:pt>
                <c:pt idx="2165">
                  <c:v>9532078851</c:v>
                </c:pt>
                <c:pt idx="2166">
                  <c:v>3100586611</c:v>
                </c:pt>
                <c:pt idx="2167">
                  <c:v>8842525146</c:v>
                </c:pt>
                <c:pt idx="2168">
                  <c:v>3962254390</c:v>
                </c:pt>
                <c:pt idx="2169">
                  <c:v>730597520</c:v>
                </c:pt>
                <c:pt idx="2170">
                  <c:v>1301772275</c:v>
                </c:pt>
                <c:pt idx="2171">
                  <c:v>8632715178</c:v>
                </c:pt>
                <c:pt idx="2172">
                  <c:v>476036135</c:v>
                </c:pt>
                <c:pt idx="2173">
                  <c:v>5487105553</c:v>
                </c:pt>
                <c:pt idx="2174">
                  <c:v>4156928004</c:v>
                </c:pt>
                <c:pt idx="2175">
                  <c:v>4698848741</c:v>
                </c:pt>
                <c:pt idx="2176">
                  <c:v>805993541</c:v>
                </c:pt>
                <c:pt idx="2177">
                  <c:v>7034792372</c:v>
                </c:pt>
                <c:pt idx="2178">
                  <c:v>9941212449</c:v>
                </c:pt>
                <c:pt idx="2179">
                  <c:v>2900337917</c:v>
                </c:pt>
                <c:pt idx="2180">
                  <c:v>1393501567</c:v>
                </c:pt>
                <c:pt idx="2181">
                  <c:v>812289900</c:v>
                </c:pt>
                <c:pt idx="2182">
                  <c:v>6199083318</c:v>
                </c:pt>
                <c:pt idx="2183">
                  <c:v>4841357424</c:v>
                </c:pt>
                <c:pt idx="2184">
                  <c:v>5961506746</c:v>
                </c:pt>
                <c:pt idx="2185">
                  <c:v>5305846234</c:v>
                </c:pt>
                <c:pt idx="2186">
                  <c:v>1330931777</c:v>
                </c:pt>
                <c:pt idx="2187">
                  <c:v>9256174138</c:v>
                </c:pt>
                <c:pt idx="2188">
                  <c:v>3328446559</c:v>
                </c:pt>
                <c:pt idx="2189">
                  <c:v>1656208504</c:v>
                </c:pt>
                <c:pt idx="2190">
                  <c:v>4145083547</c:v>
                </c:pt>
                <c:pt idx="2191">
                  <c:v>6383996797</c:v>
                </c:pt>
                <c:pt idx="2192">
                  <c:v>6049908052</c:v>
                </c:pt>
                <c:pt idx="2193">
                  <c:v>3832779965</c:v>
                </c:pt>
                <c:pt idx="2194">
                  <c:v>232182698</c:v>
                </c:pt>
                <c:pt idx="2195">
                  <c:v>6133226455</c:v>
                </c:pt>
                <c:pt idx="2196">
                  <c:v>2682937616</c:v>
                </c:pt>
                <c:pt idx="2197">
                  <c:v>9286684770</c:v>
                </c:pt>
                <c:pt idx="2198">
                  <c:v>5171673624</c:v>
                </c:pt>
                <c:pt idx="2199">
                  <c:v>7966584046</c:v>
                </c:pt>
                <c:pt idx="2200">
                  <c:v>3828582400</c:v>
                </c:pt>
                <c:pt idx="2201">
                  <c:v>6385949931</c:v>
                </c:pt>
                <c:pt idx="2202">
                  <c:v>7469611835</c:v>
                </c:pt>
                <c:pt idx="2203">
                  <c:v>4470999407</c:v>
                </c:pt>
                <c:pt idx="2204">
                  <c:v>3546569261</c:v>
                </c:pt>
                <c:pt idx="2205">
                  <c:v>9726522897</c:v>
                </c:pt>
                <c:pt idx="2206">
                  <c:v>1209862638</c:v>
                </c:pt>
                <c:pt idx="2207">
                  <c:v>6344179325</c:v>
                </c:pt>
                <c:pt idx="2208">
                  <c:v>9102168200</c:v>
                </c:pt>
                <c:pt idx="2209">
                  <c:v>565575694</c:v>
                </c:pt>
                <c:pt idx="2210">
                  <c:v>6269698790</c:v>
                </c:pt>
                <c:pt idx="2211">
                  <c:v>4071751126</c:v>
                </c:pt>
                <c:pt idx="2212">
                  <c:v>4165375632</c:v>
                </c:pt>
                <c:pt idx="2213">
                  <c:v>4029880053</c:v>
                </c:pt>
                <c:pt idx="2214">
                  <c:v>8642884975</c:v>
                </c:pt>
                <c:pt idx="2215">
                  <c:v>3123320928</c:v>
                </c:pt>
                <c:pt idx="2216">
                  <c:v>394327616</c:v>
                </c:pt>
                <c:pt idx="2217">
                  <c:v>827357001</c:v>
                </c:pt>
                <c:pt idx="2218">
                  <c:v>3066582043</c:v>
                </c:pt>
                <c:pt idx="2219">
                  <c:v>3237515957</c:v>
                </c:pt>
                <c:pt idx="2220">
                  <c:v>6210652603</c:v>
                </c:pt>
                <c:pt idx="2221">
                  <c:v>6507371394</c:v>
                </c:pt>
                <c:pt idx="2222">
                  <c:v>423896121</c:v>
                </c:pt>
                <c:pt idx="2223">
                  <c:v>5349356798</c:v>
                </c:pt>
                <c:pt idx="2224">
                  <c:v>4947772611</c:v>
                </c:pt>
                <c:pt idx="2225">
                  <c:v>979293359</c:v>
                </c:pt>
                <c:pt idx="2226">
                  <c:v>5264673322</c:v>
                </c:pt>
                <c:pt idx="2227">
                  <c:v>9719295309</c:v>
                </c:pt>
                <c:pt idx="2228">
                  <c:v>2445418739</c:v>
                </c:pt>
                <c:pt idx="2229">
                  <c:v>7678696574</c:v>
                </c:pt>
                <c:pt idx="2230">
                  <c:v>6102189159</c:v>
                </c:pt>
                <c:pt idx="2231">
                  <c:v>1341169472</c:v>
                </c:pt>
                <c:pt idx="2232">
                  <c:v>8788919501</c:v>
                </c:pt>
                <c:pt idx="2233">
                  <c:v>4448473694</c:v>
                </c:pt>
                <c:pt idx="2234">
                  <c:v>2363457943</c:v>
                </c:pt>
                <c:pt idx="2235">
                  <c:v>5936925242</c:v>
                </c:pt>
                <c:pt idx="2236">
                  <c:v>27544133</c:v>
                </c:pt>
                <c:pt idx="2237">
                  <c:v>7551976310</c:v>
                </c:pt>
                <c:pt idx="2238">
                  <c:v>4996059443</c:v>
                </c:pt>
                <c:pt idx="2239">
                  <c:v>7549182833</c:v>
                </c:pt>
                <c:pt idx="2240">
                  <c:v>9941142823</c:v>
                </c:pt>
                <c:pt idx="2241">
                  <c:v>3669385061</c:v>
                </c:pt>
                <c:pt idx="2242">
                  <c:v>5584142921</c:v>
                </c:pt>
                <c:pt idx="2243">
                  <c:v>4117865803</c:v>
                </c:pt>
                <c:pt idx="2244">
                  <c:v>878856927</c:v>
                </c:pt>
                <c:pt idx="2245">
                  <c:v>9485933487</c:v>
                </c:pt>
                <c:pt idx="2246">
                  <c:v>668862521</c:v>
                </c:pt>
                <c:pt idx="2247">
                  <c:v>8202289971</c:v>
                </c:pt>
                <c:pt idx="2248">
                  <c:v>1556935080</c:v>
                </c:pt>
                <c:pt idx="2249">
                  <c:v>6707318888</c:v>
                </c:pt>
                <c:pt idx="2250">
                  <c:v>7632001301</c:v>
                </c:pt>
                <c:pt idx="2251">
                  <c:v>3154427147</c:v>
                </c:pt>
                <c:pt idx="2252">
                  <c:v>5569611355</c:v>
                </c:pt>
                <c:pt idx="2253">
                  <c:v>9112780375</c:v>
                </c:pt>
                <c:pt idx="2254">
                  <c:v>9602046856</c:v>
                </c:pt>
                <c:pt idx="2255">
                  <c:v>8051511972</c:v>
                </c:pt>
                <c:pt idx="2256">
                  <c:v>7011770585</c:v>
                </c:pt>
                <c:pt idx="2257">
                  <c:v>3959909284</c:v>
                </c:pt>
                <c:pt idx="2258">
                  <c:v>1423492994</c:v>
                </c:pt>
                <c:pt idx="2259">
                  <c:v>8818580752</c:v>
                </c:pt>
                <c:pt idx="2260">
                  <c:v>1212342682</c:v>
                </c:pt>
                <c:pt idx="2261">
                  <c:v>1558120580</c:v>
                </c:pt>
                <c:pt idx="2262">
                  <c:v>6194302097</c:v>
                </c:pt>
                <c:pt idx="2263">
                  <c:v>7599100016</c:v>
                </c:pt>
                <c:pt idx="2264">
                  <c:v>3314704062</c:v>
                </c:pt>
                <c:pt idx="2265">
                  <c:v>309966663</c:v>
                </c:pt>
                <c:pt idx="2266">
                  <c:v>1280331151</c:v>
                </c:pt>
                <c:pt idx="2267">
                  <c:v>2572432293</c:v>
                </c:pt>
                <c:pt idx="2268">
                  <c:v>523552793</c:v>
                </c:pt>
                <c:pt idx="2269">
                  <c:v>1989183093</c:v>
                </c:pt>
                <c:pt idx="2270">
                  <c:v>1829666703</c:v>
                </c:pt>
                <c:pt idx="2271">
                  <c:v>1826257977</c:v>
                </c:pt>
                <c:pt idx="2272">
                  <c:v>8675919263</c:v>
                </c:pt>
                <c:pt idx="2273">
                  <c:v>7096781498</c:v>
                </c:pt>
                <c:pt idx="2274">
                  <c:v>2934406881</c:v>
                </c:pt>
                <c:pt idx="2275">
                  <c:v>969913648</c:v>
                </c:pt>
                <c:pt idx="2276">
                  <c:v>4104548626</c:v>
                </c:pt>
                <c:pt idx="2277">
                  <c:v>8966667775</c:v>
                </c:pt>
                <c:pt idx="2278">
                  <c:v>7489976316</c:v>
                </c:pt>
                <c:pt idx="2279">
                  <c:v>8155900711</c:v>
                </c:pt>
                <c:pt idx="2280">
                  <c:v>3886124037</c:v>
                </c:pt>
                <c:pt idx="2281">
                  <c:v>856214469</c:v>
                </c:pt>
                <c:pt idx="2282">
                  <c:v>4808982951</c:v>
                </c:pt>
                <c:pt idx="2283">
                  <c:v>7686658244</c:v>
                </c:pt>
                <c:pt idx="2284">
                  <c:v>3995042201</c:v>
                </c:pt>
                <c:pt idx="2285">
                  <c:v>7530721232</c:v>
                </c:pt>
                <c:pt idx="2286">
                  <c:v>6125766101</c:v>
                </c:pt>
                <c:pt idx="2287">
                  <c:v>6530759395</c:v>
                </c:pt>
                <c:pt idx="2288">
                  <c:v>1815440066</c:v>
                </c:pt>
                <c:pt idx="2289">
                  <c:v>1596621524</c:v>
                </c:pt>
                <c:pt idx="2290">
                  <c:v>2589140622</c:v>
                </c:pt>
                <c:pt idx="2291">
                  <c:v>3495597255</c:v>
                </c:pt>
                <c:pt idx="2292">
                  <c:v>2527862853</c:v>
                </c:pt>
                <c:pt idx="2293">
                  <c:v>8798090984</c:v>
                </c:pt>
                <c:pt idx="2294">
                  <c:v>8998933543</c:v>
                </c:pt>
                <c:pt idx="2295">
                  <c:v>6240502081</c:v>
                </c:pt>
                <c:pt idx="2296">
                  <c:v>8165289098</c:v>
                </c:pt>
                <c:pt idx="2297">
                  <c:v>833023225</c:v>
                </c:pt>
                <c:pt idx="2298">
                  <c:v>7089214907</c:v>
                </c:pt>
                <c:pt idx="2299">
                  <c:v>9180225624</c:v>
                </c:pt>
                <c:pt idx="2300">
                  <c:v>2901561403</c:v>
                </c:pt>
                <c:pt idx="2301">
                  <c:v>3287630385</c:v>
                </c:pt>
                <c:pt idx="2302">
                  <c:v>8768576293</c:v>
                </c:pt>
                <c:pt idx="2303">
                  <c:v>798839910</c:v>
                </c:pt>
                <c:pt idx="2304">
                  <c:v>7268932634</c:v>
                </c:pt>
                <c:pt idx="2305">
                  <c:v>517567261</c:v>
                </c:pt>
                <c:pt idx="2306">
                  <c:v>6269368626</c:v>
                </c:pt>
                <c:pt idx="2307">
                  <c:v>2635083908</c:v>
                </c:pt>
                <c:pt idx="2308">
                  <c:v>6400433589</c:v>
                </c:pt>
                <c:pt idx="2309">
                  <c:v>4228890458</c:v>
                </c:pt>
                <c:pt idx="2310">
                  <c:v>8508212550</c:v>
                </c:pt>
                <c:pt idx="2311">
                  <c:v>9496157599</c:v>
                </c:pt>
                <c:pt idx="2312">
                  <c:v>7518085070</c:v>
                </c:pt>
                <c:pt idx="2313">
                  <c:v>4763870351</c:v>
                </c:pt>
                <c:pt idx="2314">
                  <c:v>6622168059</c:v>
                </c:pt>
                <c:pt idx="2315">
                  <c:v>8206487743</c:v>
                </c:pt>
                <c:pt idx="2316">
                  <c:v>8647862007</c:v>
                </c:pt>
                <c:pt idx="2317">
                  <c:v>6022802105</c:v>
                </c:pt>
                <c:pt idx="2318">
                  <c:v>2936625610</c:v>
                </c:pt>
                <c:pt idx="2319">
                  <c:v>1300556420</c:v>
                </c:pt>
                <c:pt idx="2320">
                  <c:v>8935903841</c:v>
                </c:pt>
                <c:pt idx="2321">
                  <c:v>3625317435</c:v>
                </c:pt>
                <c:pt idx="2322">
                  <c:v>1017988641</c:v>
                </c:pt>
                <c:pt idx="2323">
                  <c:v>4714306421</c:v>
                </c:pt>
                <c:pt idx="2324">
                  <c:v>2258618037</c:v>
                </c:pt>
                <c:pt idx="2325">
                  <c:v>9329740529</c:v>
                </c:pt>
                <c:pt idx="2326">
                  <c:v>3669301941</c:v>
                </c:pt>
                <c:pt idx="2327">
                  <c:v>1070812870</c:v>
                </c:pt>
                <c:pt idx="2328">
                  <c:v>3021568106</c:v>
                </c:pt>
                <c:pt idx="2329">
                  <c:v>8452587112</c:v>
                </c:pt>
                <c:pt idx="2330">
                  <c:v>5237461425</c:v>
                </c:pt>
                <c:pt idx="2331">
                  <c:v>9044138472</c:v>
                </c:pt>
                <c:pt idx="2332">
                  <c:v>4553432439</c:v>
                </c:pt>
                <c:pt idx="2333">
                  <c:v>1966691599</c:v>
                </c:pt>
                <c:pt idx="2334">
                  <c:v>2740989326</c:v>
                </c:pt>
                <c:pt idx="2335">
                  <c:v>4143246600</c:v>
                </c:pt>
                <c:pt idx="2336">
                  <c:v>9315117972</c:v>
                </c:pt>
                <c:pt idx="2337">
                  <c:v>1109075790</c:v>
                </c:pt>
                <c:pt idx="2338">
                  <c:v>5460122201</c:v>
                </c:pt>
                <c:pt idx="2339">
                  <c:v>2507349964</c:v>
                </c:pt>
                <c:pt idx="2340">
                  <c:v>9696800096</c:v>
                </c:pt>
                <c:pt idx="2341">
                  <c:v>4884191765</c:v>
                </c:pt>
                <c:pt idx="2342">
                  <c:v>1916622984</c:v>
                </c:pt>
                <c:pt idx="2343">
                  <c:v>4110708311</c:v>
                </c:pt>
                <c:pt idx="2344">
                  <c:v>1181155150</c:v>
                </c:pt>
                <c:pt idx="2345">
                  <c:v>6175664329</c:v>
                </c:pt>
                <c:pt idx="2346">
                  <c:v>3958467644</c:v>
                </c:pt>
                <c:pt idx="2347">
                  <c:v>3476918602</c:v>
                </c:pt>
                <c:pt idx="2348">
                  <c:v>1541034279</c:v>
                </c:pt>
                <c:pt idx="2349">
                  <c:v>8501515930</c:v>
                </c:pt>
                <c:pt idx="2350">
                  <c:v>1824390777</c:v>
                </c:pt>
                <c:pt idx="2351">
                  <c:v>6384368250</c:v>
                </c:pt>
                <c:pt idx="2352">
                  <c:v>8978614027</c:v>
                </c:pt>
                <c:pt idx="2353">
                  <c:v>6553055165</c:v>
                </c:pt>
                <c:pt idx="2354">
                  <c:v>1330636880</c:v>
                </c:pt>
                <c:pt idx="2355">
                  <c:v>6634834245</c:v>
                </c:pt>
                <c:pt idx="2356">
                  <c:v>8319765129</c:v>
                </c:pt>
                <c:pt idx="2357">
                  <c:v>7973820140</c:v>
                </c:pt>
                <c:pt idx="2358">
                  <c:v>2939763283</c:v>
                </c:pt>
                <c:pt idx="2359">
                  <c:v>7200769959</c:v>
                </c:pt>
                <c:pt idx="2360">
                  <c:v>229312128</c:v>
                </c:pt>
                <c:pt idx="2361">
                  <c:v>4436453669</c:v>
                </c:pt>
                <c:pt idx="2362">
                  <c:v>732627257</c:v>
                </c:pt>
                <c:pt idx="2363">
                  <c:v>117199826</c:v>
                </c:pt>
                <c:pt idx="2364">
                  <c:v>5299790961</c:v>
                </c:pt>
                <c:pt idx="2365">
                  <c:v>992322340</c:v>
                </c:pt>
                <c:pt idx="2366">
                  <c:v>2509178717</c:v>
                </c:pt>
                <c:pt idx="2367">
                  <c:v>1577655117</c:v>
                </c:pt>
                <c:pt idx="2368">
                  <c:v>997726113</c:v>
                </c:pt>
                <c:pt idx="2369">
                  <c:v>3269248989</c:v>
                </c:pt>
                <c:pt idx="2370">
                  <c:v>3621993835</c:v>
                </c:pt>
                <c:pt idx="2371">
                  <c:v>3789017450</c:v>
                </c:pt>
                <c:pt idx="2372">
                  <c:v>8891262099</c:v>
                </c:pt>
                <c:pt idx="2373">
                  <c:v>9592404631</c:v>
                </c:pt>
                <c:pt idx="2374">
                  <c:v>1901106616</c:v>
                </c:pt>
                <c:pt idx="2375">
                  <c:v>691298327</c:v>
                </c:pt>
                <c:pt idx="2376">
                  <c:v>4689983909</c:v>
                </c:pt>
                <c:pt idx="2377">
                  <c:v>3781809161</c:v>
                </c:pt>
                <c:pt idx="2378">
                  <c:v>763788295</c:v>
                </c:pt>
                <c:pt idx="2379">
                  <c:v>9724255778</c:v>
                </c:pt>
                <c:pt idx="2380">
                  <c:v>2145971009</c:v>
                </c:pt>
                <c:pt idx="2381">
                  <c:v>2325270742</c:v>
                </c:pt>
                <c:pt idx="2382">
                  <c:v>3879328293</c:v>
                </c:pt>
                <c:pt idx="2383">
                  <c:v>4589438925</c:v>
                </c:pt>
                <c:pt idx="2384">
                  <c:v>6646757038</c:v>
                </c:pt>
                <c:pt idx="2385">
                  <c:v>2591221014</c:v>
                </c:pt>
                <c:pt idx="2386">
                  <c:v>4718168163</c:v>
                </c:pt>
                <c:pt idx="2387">
                  <c:v>1974769062</c:v>
                </c:pt>
                <c:pt idx="2388">
                  <c:v>8536322578</c:v>
                </c:pt>
                <c:pt idx="2389">
                  <c:v>2557342521</c:v>
                </c:pt>
                <c:pt idx="2390">
                  <c:v>5469231089</c:v>
                </c:pt>
                <c:pt idx="2391">
                  <c:v>2556358335</c:v>
                </c:pt>
                <c:pt idx="2392">
                  <c:v>2026193614</c:v>
                </c:pt>
                <c:pt idx="2393">
                  <c:v>1335183523</c:v>
                </c:pt>
                <c:pt idx="2394">
                  <c:v>7365100672</c:v>
                </c:pt>
                <c:pt idx="2395">
                  <c:v>4406928715</c:v>
                </c:pt>
                <c:pt idx="2396">
                  <c:v>5026817653</c:v>
                </c:pt>
                <c:pt idx="2397">
                  <c:v>6622819084</c:v>
                </c:pt>
                <c:pt idx="2398">
                  <c:v>2184971901</c:v>
                </c:pt>
                <c:pt idx="2399">
                  <c:v>8972224995</c:v>
                </c:pt>
                <c:pt idx="2400">
                  <c:v>8047060295</c:v>
                </c:pt>
                <c:pt idx="2401">
                  <c:v>7982614779</c:v>
                </c:pt>
                <c:pt idx="2402">
                  <c:v>3558344286</c:v>
                </c:pt>
                <c:pt idx="2403">
                  <c:v>8733580529</c:v>
                </c:pt>
                <c:pt idx="2404">
                  <c:v>4866070439</c:v>
                </c:pt>
                <c:pt idx="2405">
                  <c:v>1458260852</c:v>
                </c:pt>
                <c:pt idx="2406">
                  <c:v>7800595870</c:v>
                </c:pt>
                <c:pt idx="2407">
                  <c:v>3514250499</c:v>
                </c:pt>
                <c:pt idx="2408">
                  <c:v>7083588821</c:v>
                </c:pt>
                <c:pt idx="2409">
                  <c:v>9337435624</c:v>
                </c:pt>
                <c:pt idx="2410">
                  <c:v>2310094579</c:v>
                </c:pt>
                <c:pt idx="2411">
                  <c:v>9687288558</c:v>
                </c:pt>
                <c:pt idx="2412">
                  <c:v>7007092586</c:v>
                </c:pt>
                <c:pt idx="2413">
                  <c:v>8177339818</c:v>
                </c:pt>
                <c:pt idx="2414">
                  <c:v>6905906441</c:v>
                </c:pt>
                <c:pt idx="2415">
                  <c:v>344504506</c:v>
                </c:pt>
                <c:pt idx="2416">
                  <c:v>160915465</c:v>
                </c:pt>
                <c:pt idx="2417">
                  <c:v>2350637670</c:v>
                </c:pt>
                <c:pt idx="2418">
                  <c:v>4903758761</c:v>
                </c:pt>
                <c:pt idx="2419">
                  <c:v>4421017736</c:v>
                </c:pt>
                <c:pt idx="2420">
                  <c:v>904399966</c:v>
                </c:pt>
                <c:pt idx="2421">
                  <c:v>1048976777</c:v>
                </c:pt>
                <c:pt idx="2422">
                  <c:v>5374031201</c:v>
                </c:pt>
                <c:pt idx="2423">
                  <c:v>108853101</c:v>
                </c:pt>
                <c:pt idx="2424">
                  <c:v>196784735</c:v>
                </c:pt>
                <c:pt idx="2425">
                  <c:v>1917766882</c:v>
                </c:pt>
                <c:pt idx="2426">
                  <c:v>3150075629</c:v>
                </c:pt>
                <c:pt idx="2427">
                  <c:v>7062604976</c:v>
                </c:pt>
                <c:pt idx="2428">
                  <c:v>7488184777</c:v>
                </c:pt>
                <c:pt idx="2429">
                  <c:v>9793380993</c:v>
                </c:pt>
                <c:pt idx="2430">
                  <c:v>5493316226</c:v>
                </c:pt>
                <c:pt idx="2431">
                  <c:v>6345709069</c:v>
                </c:pt>
                <c:pt idx="2432">
                  <c:v>9239197966</c:v>
                </c:pt>
                <c:pt idx="2433">
                  <c:v>5509995432</c:v>
                </c:pt>
                <c:pt idx="2434">
                  <c:v>6651452819</c:v>
                </c:pt>
                <c:pt idx="2435">
                  <c:v>4593755999</c:v>
                </c:pt>
                <c:pt idx="2436">
                  <c:v>7935197172</c:v>
                </c:pt>
                <c:pt idx="2437">
                  <c:v>3452344967</c:v>
                </c:pt>
                <c:pt idx="2438">
                  <c:v>4884815149</c:v>
                </c:pt>
                <c:pt idx="2439">
                  <c:v>8550169897</c:v>
                </c:pt>
                <c:pt idx="2440">
                  <c:v>7626899288</c:v>
                </c:pt>
                <c:pt idx="2441">
                  <c:v>6240328405</c:v>
                </c:pt>
                <c:pt idx="2442">
                  <c:v>5934115715</c:v>
                </c:pt>
                <c:pt idx="2443">
                  <c:v>472887637</c:v>
                </c:pt>
                <c:pt idx="2444">
                  <c:v>9311005800</c:v>
                </c:pt>
                <c:pt idx="2445">
                  <c:v>7841715218</c:v>
                </c:pt>
                <c:pt idx="2446">
                  <c:v>3677398894</c:v>
                </c:pt>
                <c:pt idx="2447">
                  <c:v>1810636043</c:v>
                </c:pt>
                <c:pt idx="2448">
                  <c:v>2262818851</c:v>
                </c:pt>
                <c:pt idx="2449">
                  <c:v>8384532796</c:v>
                </c:pt>
                <c:pt idx="2450">
                  <c:v>3756121755</c:v>
                </c:pt>
                <c:pt idx="2451">
                  <c:v>5114033530</c:v>
                </c:pt>
                <c:pt idx="2452">
                  <c:v>3969665094</c:v>
                </c:pt>
                <c:pt idx="2453">
                  <c:v>8496239772</c:v>
                </c:pt>
                <c:pt idx="2454">
                  <c:v>5035393542</c:v>
                </c:pt>
                <c:pt idx="2455">
                  <c:v>6450569549</c:v>
                </c:pt>
                <c:pt idx="2456">
                  <c:v>6989959126</c:v>
                </c:pt>
                <c:pt idx="2457">
                  <c:v>1070172642</c:v>
                </c:pt>
                <c:pt idx="2458">
                  <c:v>338543252</c:v>
                </c:pt>
                <c:pt idx="2459">
                  <c:v>4904936965</c:v>
                </c:pt>
                <c:pt idx="2460">
                  <c:v>9106418600</c:v>
                </c:pt>
                <c:pt idx="2461">
                  <c:v>2724219635</c:v>
                </c:pt>
                <c:pt idx="2462">
                  <c:v>2623474974</c:v>
                </c:pt>
                <c:pt idx="2463">
                  <c:v>9406136635</c:v>
                </c:pt>
                <c:pt idx="2464">
                  <c:v>7935164223</c:v>
                </c:pt>
                <c:pt idx="2465">
                  <c:v>6857519854</c:v>
                </c:pt>
                <c:pt idx="2466">
                  <c:v>5986703634</c:v>
                </c:pt>
                <c:pt idx="2467">
                  <c:v>4527551523</c:v>
                </c:pt>
                <c:pt idx="2468">
                  <c:v>9014879164</c:v>
                </c:pt>
                <c:pt idx="2469">
                  <c:v>6661979399</c:v>
                </c:pt>
                <c:pt idx="2470">
                  <c:v>330482807</c:v>
                </c:pt>
                <c:pt idx="2471">
                  <c:v>147351855</c:v>
                </c:pt>
                <c:pt idx="2472">
                  <c:v>7059849459</c:v>
                </c:pt>
                <c:pt idx="2473">
                  <c:v>5632882594</c:v>
                </c:pt>
                <c:pt idx="2474">
                  <c:v>5290316957</c:v>
                </c:pt>
                <c:pt idx="2475">
                  <c:v>2797205618</c:v>
                </c:pt>
                <c:pt idx="2476">
                  <c:v>3458297472</c:v>
                </c:pt>
                <c:pt idx="2477">
                  <c:v>2716171009</c:v>
                </c:pt>
                <c:pt idx="2478">
                  <c:v>3555863029</c:v>
                </c:pt>
                <c:pt idx="2479">
                  <c:v>8881774313</c:v>
                </c:pt>
                <c:pt idx="2480">
                  <c:v>691231400</c:v>
                </c:pt>
                <c:pt idx="2481">
                  <c:v>9831284313</c:v>
                </c:pt>
                <c:pt idx="2482">
                  <c:v>9433008804</c:v>
                </c:pt>
                <c:pt idx="2483">
                  <c:v>3530130532</c:v>
                </c:pt>
                <c:pt idx="2484">
                  <c:v>3760474837</c:v>
                </c:pt>
                <c:pt idx="2485">
                  <c:v>4060619000</c:v>
                </c:pt>
                <c:pt idx="2486">
                  <c:v>7649630471</c:v>
                </c:pt>
                <c:pt idx="2487">
                  <c:v>8861562388</c:v>
                </c:pt>
                <c:pt idx="2488">
                  <c:v>5118736560</c:v>
                </c:pt>
                <c:pt idx="2489">
                  <c:v>5527829263</c:v>
                </c:pt>
                <c:pt idx="2490">
                  <c:v>2741827974</c:v>
                </c:pt>
                <c:pt idx="2491">
                  <c:v>5129627377</c:v>
                </c:pt>
                <c:pt idx="2492">
                  <c:v>3831579342</c:v>
                </c:pt>
                <c:pt idx="2493">
                  <c:v>1541798341</c:v>
                </c:pt>
                <c:pt idx="2494">
                  <c:v>8795770917</c:v>
                </c:pt>
                <c:pt idx="2495">
                  <c:v>1239705166</c:v>
                </c:pt>
                <c:pt idx="2496">
                  <c:v>3323797280</c:v>
                </c:pt>
                <c:pt idx="2497">
                  <c:v>2097440185</c:v>
                </c:pt>
                <c:pt idx="2498">
                  <c:v>1349017701</c:v>
                </c:pt>
                <c:pt idx="2499">
                  <c:v>788507729</c:v>
                </c:pt>
                <c:pt idx="2500">
                  <c:v>8601533671</c:v>
                </c:pt>
                <c:pt idx="2501">
                  <c:v>879048050</c:v>
                </c:pt>
                <c:pt idx="2502">
                  <c:v>2452555215</c:v>
                </c:pt>
                <c:pt idx="2503">
                  <c:v>9340063635</c:v>
                </c:pt>
                <c:pt idx="2504">
                  <c:v>4749034061</c:v>
                </c:pt>
                <c:pt idx="2505">
                  <c:v>365634115</c:v>
                </c:pt>
                <c:pt idx="2506">
                  <c:v>5052844247</c:v>
                </c:pt>
                <c:pt idx="2507">
                  <c:v>3622921803</c:v>
                </c:pt>
                <c:pt idx="2508">
                  <c:v>5051959822</c:v>
                </c:pt>
                <c:pt idx="2509">
                  <c:v>8011035258</c:v>
                </c:pt>
                <c:pt idx="2510">
                  <c:v>3123174301</c:v>
                </c:pt>
                <c:pt idx="2511">
                  <c:v>2904921222</c:v>
                </c:pt>
                <c:pt idx="2512">
                  <c:v>6422443420</c:v>
                </c:pt>
                <c:pt idx="2513">
                  <c:v>9895616236</c:v>
                </c:pt>
                <c:pt idx="2514">
                  <c:v>1966746210</c:v>
                </c:pt>
                <c:pt idx="2515">
                  <c:v>9855903129</c:v>
                </c:pt>
                <c:pt idx="2516">
                  <c:v>5468067773</c:v>
                </c:pt>
                <c:pt idx="2517">
                  <c:v>7014864246</c:v>
                </c:pt>
                <c:pt idx="2518">
                  <c:v>2895604746</c:v>
                </c:pt>
                <c:pt idx="2519">
                  <c:v>6316086547</c:v>
                </c:pt>
                <c:pt idx="2520">
                  <c:v>7745614082</c:v>
                </c:pt>
                <c:pt idx="2521">
                  <c:v>9315441737</c:v>
                </c:pt>
                <c:pt idx="2522">
                  <c:v>1801723737</c:v>
                </c:pt>
                <c:pt idx="2523">
                  <c:v>2802842552</c:v>
                </c:pt>
                <c:pt idx="2524">
                  <c:v>6567763744</c:v>
                </c:pt>
                <c:pt idx="2525">
                  <c:v>8928799945</c:v>
                </c:pt>
                <c:pt idx="2526">
                  <c:v>2179186363</c:v>
                </c:pt>
                <c:pt idx="2527">
                  <c:v>3397341108</c:v>
                </c:pt>
                <c:pt idx="2528">
                  <c:v>8910958898</c:v>
                </c:pt>
                <c:pt idx="2529">
                  <c:v>7361708811</c:v>
                </c:pt>
                <c:pt idx="2530">
                  <c:v>735101582</c:v>
                </c:pt>
                <c:pt idx="2531">
                  <c:v>3273658169</c:v>
                </c:pt>
                <c:pt idx="2532">
                  <c:v>5869901847</c:v>
                </c:pt>
                <c:pt idx="2533">
                  <c:v>9541976506</c:v>
                </c:pt>
                <c:pt idx="2534">
                  <c:v>171184505</c:v>
                </c:pt>
                <c:pt idx="2535">
                  <c:v>8341122448</c:v>
                </c:pt>
                <c:pt idx="2536">
                  <c:v>4670624148</c:v>
                </c:pt>
                <c:pt idx="2537">
                  <c:v>2840169215</c:v>
                </c:pt>
                <c:pt idx="2538">
                  <c:v>161126561</c:v>
                </c:pt>
                <c:pt idx="2539">
                  <c:v>1163344044</c:v>
                </c:pt>
                <c:pt idx="2540">
                  <c:v>1713292564</c:v>
                </c:pt>
                <c:pt idx="2541">
                  <c:v>2599417511</c:v>
                </c:pt>
                <c:pt idx="2542">
                  <c:v>5452800123</c:v>
                </c:pt>
                <c:pt idx="2543">
                  <c:v>3428502469</c:v>
                </c:pt>
                <c:pt idx="2544">
                  <c:v>1533743681</c:v>
                </c:pt>
                <c:pt idx="2545">
                  <c:v>3502368066</c:v>
                </c:pt>
                <c:pt idx="2546">
                  <c:v>2329111355</c:v>
                </c:pt>
                <c:pt idx="2547">
                  <c:v>4970089132</c:v>
                </c:pt>
                <c:pt idx="2548">
                  <c:v>754695921</c:v>
                </c:pt>
                <c:pt idx="2549">
                  <c:v>9379549709</c:v>
                </c:pt>
                <c:pt idx="2550">
                  <c:v>9785713032</c:v>
                </c:pt>
                <c:pt idx="2551">
                  <c:v>65225929</c:v>
                </c:pt>
                <c:pt idx="2552">
                  <c:v>6930015814</c:v>
                </c:pt>
                <c:pt idx="2553">
                  <c:v>8649149871</c:v>
                </c:pt>
                <c:pt idx="2554">
                  <c:v>7097982276</c:v>
                </c:pt>
                <c:pt idx="2555">
                  <c:v>8076956595</c:v>
                </c:pt>
                <c:pt idx="2556">
                  <c:v>7417681417</c:v>
                </c:pt>
                <c:pt idx="2557">
                  <c:v>766665046</c:v>
                </c:pt>
                <c:pt idx="2558">
                  <c:v>1870196023</c:v>
                </c:pt>
                <c:pt idx="2559">
                  <c:v>6383820656</c:v>
                </c:pt>
                <c:pt idx="2560">
                  <c:v>966106164</c:v>
                </c:pt>
                <c:pt idx="2561">
                  <c:v>9871591098</c:v>
                </c:pt>
                <c:pt idx="2562">
                  <c:v>7280728073</c:v>
                </c:pt>
                <c:pt idx="2563">
                  <c:v>4534342292</c:v>
                </c:pt>
                <c:pt idx="2564">
                  <c:v>3277339874</c:v>
                </c:pt>
                <c:pt idx="2565">
                  <c:v>7699884787</c:v>
                </c:pt>
                <c:pt idx="2566">
                  <c:v>1600607144</c:v>
                </c:pt>
                <c:pt idx="2567">
                  <c:v>1093475633</c:v>
                </c:pt>
                <c:pt idx="2568">
                  <c:v>2807723810</c:v>
                </c:pt>
                <c:pt idx="2569">
                  <c:v>9489547352</c:v>
                </c:pt>
                <c:pt idx="2570">
                  <c:v>2649253622</c:v>
                </c:pt>
                <c:pt idx="2571">
                  <c:v>3329623497</c:v>
                </c:pt>
                <c:pt idx="2572">
                  <c:v>1711583677</c:v>
                </c:pt>
                <c:pt idx="2573">
                  <c:v>5744051309</c:v>
                </c:pt>
                <c:pt idx="2574">
                  <c:v>9316156211</c:v>
                </c:pt>
                <c:pt idx="2575">
                  <c:v>1535916877</c:v>
                </c:pt>
                <c:pt idx="2576">
                  <c:v>5097758455</c:v>
                </c:pt>
                <c:pt idx="2577">
                  <c:v>9355842198</c:v>
                </c:pt>
                <c:pt idx="2578">
                  <c:v>4381262190</c:v>
                </c:pt>
                <c:pt idx="2579">
                  <c:v>7732595912</c:v>
                </c:pt>
                <c:pt idx="2580">
                  <c:v>4851324766</c:v>
                </c:pt>
                <c:pt idx="2581">
                  <c:v>3296466</c:v>
                </c:pt>
                <c:pt idx="2582">
                  <c:v>615855873</c:v>
                </c:pt>
                <c:pt idx="2583">
                  <c:v>3237895369</c:v>
                </c:pt>
                <c:pt idx="2584">
                  <c:v>6676205602</c:v>
                </c:pt>
                <c:pt idx="2585">
                  <c:v>5118982227</c:v>
                </c:pt>
                <c:pt idx="2586">
                  <c:v>2881964249</c:v>
                </c:pt>
                <c:pt idx="2587">
                  <c:v>5644921727</c:v>
                </c:pt>
                <c:pt idx="2588">
                  <c:v>159381231</c:v>
                </c:pt>
                <c:pt idx="2589">
                  <c:v>9529990626</c:v>
                </c:pt>
                <c:pt idx="2590">
                  <c:v>6377449836</c:v>
                </c:pt>
                <c:pt idx="2591">
                  <c:v>4884982207</c:v>
                </c:pt>
                <c:pt idx="2592">
                  <c:v>5821985404</c:v>
                </c:pt>
                <c:pt idx="2593">
                  <c:v>9975801374</c:v>
                </c:pt>
                <c:pt idx="2594">
                  <c:v>5673003528</c:v>
                </c:pt>
                <c:pt idx="2595">
                  <c:v>9963795331</c:v>
                </c:pt>
                <c:pt idx="2596">
                  <c:v>6871335099</c:v>
                </c:pt>
                <c:pt idx="2597">
                  <c:v>2099277583</c:v>
                </c:pt>
                <c:pt idx="2598">
                  <c:v>386761205</c:v>
                </c:pt>
                <c:pt idx="2599">
                  <c:v>5899688769</c:v>
                </c:pt>
                <c:pt idx="2600">
                  <c:v>5487163340</c:v>
                </c:pt>
                <c:pt idx="2601">
                  <c:v>5828566989</c:v>
                </c:pt>
                <c:pt idx="2602">
                  <c:v>7057084137</c:v>
                </c:pt>
                <c:pt idx="2603">
                  <c:v>7113316980</c:v>
                </c:pt>
                <c:pt idx="2604">
                  <c:v>656766891</c:v>
                </c:pt>
                <c:pt idx="2605">
                  <c:v>7924687475</c:v>
                </c:pt>
                <c:pt idx="2606">
                  <c:v>9441017906</c:v>
                </c:pt>
                <c:pt idx="2607">
                  <c:v>8477985642</c:v>
                </c:pt>
                <c:pt idx="2608">
                  <c:v>4364585203</c:v>
                </c:pt>
                <c:pt idx="2609">
                  <c:v>9479992442</c:v>
                </c:pt>
                <c:pt idx="2610">
                  <c:v>1448743877</c:v>
                </c:pt>
                <c:pt idx="2611">
                  <c:v>2272240038</c:v>
                </c:pt>
                <c:pt idx="2612">
                  <c:v>7373855822</c:v>
                </c:pt>
                <c:pt idx="2613">
                  <c:v>6543628871</c:v>
                </c:pt>
                <c:pt idx="2614">
                  <c:v>1037959523</c:v>
                </c:pt>
                <c:pt idx="2615">
                  <c:v>5417489468</c:v>
                </c:pt>
                <c:pt idx="2616">
                  <c:v>7932708087</c:v>
                </c:pt>
                <c:pt idx="2617">
                  <c:v>449445704</c:v>
                </c:pt>
                <c:pt idx="2618">
                  <c:v>1986054209</c:v>
                </c:pt>
                <c:pt idx="2619">
                  <c:v>2523420198</c:v>
                </c:pt>
                <c:pt idx="2620">
                  <c:v>4020270724</c:v>
                </c:pt>
                <c:pt idx="2621">
                  <c:v>1169338135</c:v>
                </c:pt>
                <c:pt idx="2622">
                  <c:v>1231616725</c:v>
                </c:pt>
                <c:pt idx="2623">
                  <c:v>6512627261</c:v>
                </c:pt>
                <c:pt idx="2624">
                  <c:v>8798457756</c:v>
                </c:pt>
                <c:pt idx="2625">
                  <c:v>4371170064</c:v>
                </c:pt>
                <c:pt idx="2626">
                  <c:v>8875384312</c:v>
                </c:pt>
                <c:pt idx="2627">
                  <c:v>1093792493</c:v>
                </c:pt>
                <c:pt idx="2628">
                  <c:v>2458391834</c:v>
                </c:pt>
                <c:pt idx="2629">
                  <c:v>4972170190</c:v>
                </c:pt>
                <c:pt idx="2630">
                  <c:v>758837755</c:v>
                </c:pt>
                <c:pt idx="2631">
                  <c:v>2199741354</c:v>
                </c:pt>
                <c:pt idx="2632">
                  <c:v>1454905506</c:v>
                </c:pt>
                <c:pt idx="2633">
                  <c:v>1140268058</c:v>
                </c:pt>
                <c:pt idx="2634">
                  <c:v>2651996106</c:v>
                </c:pt>
                <c:pt idx="2635">
                  <c:v>3484547200</c:v>
                </c:pt>
                <c:pt idx="2636">
                  <c:v>232785015</c:v>
                </c:pt>
                <c:pt idx="2637">
                  <c:v>571490646</c:v>
                </c:pt>
                <c:pt idx="2638">
                  <c:v>9818225503</c:v>
                </c:pt>
                <c:pt idx="2639">
                  <c:v>4742130626</c:v>
                </c:pt>
                <c:pt idx="2640">
                  <c:v>1752632966</c:v>
                </c:pt>
                <c:pt idx="2641">
                  <c:v>5990069138</c:v>
                </c:pt>
                <c:pt idx="2642">
                  <c:v>7561607717</c:v>
                </c:pt>
                <c:pt idx="2643">
                  <c:v>1298183189</c:v>
                </c:pt>
                <c:pt idx="2644">
                  <c:v>9099926456</c:v>
                </c:pt>
                <c:pt idx="2645">
                  <c:v>407960902</c:v>
                </c:pt>
                <c:pt idx="2646">
                  <c:v>9485832176</c:v>
                </c:pt>
                <c:pt idx="2647">
                  <c:v>7158100529</c:v>
                </c:pt>
                <c:pt idx="2648">
                  <c:v>969136048</c:v>
                </c:pt>
                <c:pt idx="2649">
                  <c:v>363016392</c:v>
                </c:pt>
                <c:pt idx="2650">
                  <c:v>6353074565</c:v>
                </c:pt>
                <c:pt idx="2651">
                  <c:v>7726297255</c:v>
                </c:pt>
                <c:pt idx="2652">
                  <c:v>2882658532</c:v>
                </c:pt>
                <c:pt idx="2653">
                  <c:v>4190609560</c:v>
                </c:pt>
                <c:pt idx="2654">
                  <c:v>4840639175</c:v>
                </c:pt>
                <c:pt idx="2655">
                  <c:v>9966934316</c:v>
                </c:pt>
                <c:pt idx="2656">
                  <c:v>4551797707</c:v>
                </c:pt>
                <c:pt idx="2657">
                  <c:v>48148555</c:v>
                </c:pt>
                <c:pt idx="2658">
                  <c:v>2940002592</c:v>
                </c:pt>
                <c:pt idx="2659">
                  <c:v>3747329659</c:v>
                </c:pt>
                <c:pt idx="2660">
                  <c:v>5705427131</c:v>
                </c:pt>
                <c:pt idx="2661">
                  <c:v>1764716531</c:v>
                </c:pt>
                <c:pt idx="2662">
                  <c:v>7502707468</c:v>
                </c:pt>
                <c:pt idx="2663">
                  <c:v>6540688881</c:v>
                </c:pt>
                <c:pt idx="2664">
                  <c:v>7888192424</c:v>
                </c:pt>
                <c:pt idx="2665">
                  <c:v>900228547</c:v>
                </c:pt>
                <c:pt idx="2666">
                  <c:v>6332010886</c:v>
                </c:pt>
                <c:pt idx="2667">
                  <c:v>5661253060</c:v>
                </c:pt>
                <c:pt idx="2668">
                  <c:v>8563318772</c:v>
                </c:pt>
                <c:pt idx="2669">
                  <c:v>5868107799</c:v>
                </c:pt>
                <c:pt idx="2670">
                  <c:v>8849848730</c:v>
                </c:pt>
                <c:pt idx="2671">
                  <c:v>5183966303</c:v>
                </c:pt>
                <c:pt idx="2672">
                  <c:v>6304989318</c:v>
                </c:pt>
                <c:pt idx="2673">
                  <c:v>6437730625</c:v>
                </c:pt>
                <c:pt idx="2674">
                  <c:v>1011554135</c:v>
                </c:pt>
                <c:pt idx="2675">
                  <c:v>334663245</c:v>
                </c:pt>
                <c:pt idx="2676">
                  <c:v>1436156548</c:v>
                </c:pt>
                <c:pt idx="2677">
                  <c:v>4788463172</c:v>
                </c:pt>
                <c:pt idx="2678">
                  <c:v>1443385166</c:v>
                </c:pt>
                <c:pt idx="2679">
                  <c:v>3525276117</c:v>
                </c:pt>
                <c:pt idx="2680">
                  <c:v>9149592300</c:v>
                </c:pt>
                <c:pt idx="2681">
                  <c:v>568479505</c:v>
                </c:pt>
                <c:pt idx="2682">
                  <c:v>9096536592</c:v>
                </c:pt>
                <c:pt idx="2683">
                  <c:v>378113623</c:v>
                </c:pt>
                <c:pt idx="2684">
                  <c:v>1652795596</c:v>
                </c:pt>
                <c:pt idx="2685">
                  <c:v>8444909769</c:v>
                </c:pt>
                <c:pt idx="2686">
                  <c:v>6377037465</c:v>
                </c:pt>
                <c:pt idx="2687">
                  <c:v>445249064</c:v>
                </c:pt>
                <c:pt idx="2688">
                  <c:v>7894128589</c:v>
                </c:pt>
                <c:pt idx="2689">
                  <c:v>1515193853</c:v>
                </c:pt>
                <c:pt idx="2690">
                  <c:v>3431223192</c:v>
                </c:pt>
                <c:pt idx="2691">
                  <c:v>7900853774</c:v>
                </c:pt>
                <c:pt idx="2692">
                  <c:v>645342467</c:v>
                </c:pt>
                <c:pt idx="2693">
                  <c:v>1033673978</c:v>
                </c:pt>
                <c:pt idx="2694">
                  <c:v>7860092972</c:v>
                </c:pt>
                <c:pt idx="2695">
                  <c:v>3617291317</c:v>
                </c:pt>
                <c:pt idx="2696">
                  <c:v>3491697859</c:v>
                </c:pt>
                <c:pt idx="2697">
                  <c:v>2547248123</c:v>
                </c:pt>
                <c:pt idx="2698">
                  <c:v>7305406430</c:v>
                </c:pt>
                <c:pt idx="2699">
                  <c:v>9942403515</c:v>
                </c:pt>
                <c:pt idx="2700">
                  <c:v>4658559870</c:v>
                </c:pt>
                <c:pt idx="2701">
                  <c:v>7355241141</c:v>
                </c:pt>
                <c:pt idx="2702">
                  <c:v>1253806551</c:v>
                </c:pt>
                <c:pt idx="2703">
                  <c:v>3574491565</c:v>
                </c:pt>
                <c:pt idx="2704">
                  <c:v>8450116988</c:v>
                </c:pt>
                <c:pt idx="2705">
                  <c:v>7181786601</c:v>
                </c:pt>
                <c:pt idx="2706">
                  <c:v>2782925520</c:v>
                </c:pt>
                <c:pt idx="2707">
                  <c:v>967706416</c:v>
                </c:pt>
                <c:pt idx="2708">
                  <c:v>1697746004</c:v>
                </c:pt>
                <c:pt idx="2709">
                  <c:v>1296470865</c:v>
                </c:pt>
                <c:pt idx="2710">
                  <c:v>5144169333</c:v>
                </c:pt>
                <c:pt idx="2711">
                  <c:v>9789601980</c:v>
                </c:pt>
                <c:pt idx="2712">
                  <c:v>5071715597</c:v>
                </c:pt>
                <c:pt idx="2713">
                  <c:v>7842303118</c:v>
                </c:pt>
                <c:pt idx="2714">
                  <c:v>6312416402</c:v>
                </c:pt>
                <c:pt idx="2715">
                  <c:v>7380482432</c:v>
                </c:pt>
                <c:pt idx="2716">
                  <c:v>1230828605</c:v>
                </c:pt>
                <c:pt idx="2717">
                  <c:v>2976964394</c:v>
                </c:pt>
                <c:pt idx="2718">
                  <c:v>2631569237</c:v>
                </c:pt>
                <c:pt idx="2719">
                  <c:v>7739170518</c:v>
                </c:pt>
                <c:pt idx="2720">
                  <c:v>3030354067</c:v>
                </c:pt>
                <c:pt idx="2721">
                  <c:v>1771707836</c:v>
                </c:pt>
                <c:pt idx="2722">
                  <c:v>9474099278</c:v>
                </c:pt>
                <c:pt idx="2723">
                  <c:v>1635743923</c:v>
                </c:pt>
                <c:pt idx="2724">
                  <c:v>364335440</c:v>
                </c:pt>
                <c:pt idx="2725">
                  <c:v>8080159114</c:v>
                </c:pt>
                <c:pt idx="2726">
                  <c:v>8160053835</c:v>
                </c:pt>
                <c:pt idx="2727">
                  <c:v>3124556895</c:v>
                </c:pt>
                <c:pt idx="2728">
                  <c:v>69949913</c:v>
                </c:pt>
                <c:pt idx="2729">
                  <c:v>3724074581</c:v>
                </c:pt>
                <c:pt idx="2730">
                  <c:v>6530666966</c:v>
                </c:pt>
                <c:pt idx="2731">
                  <c:v>1291528954</c:v>
                </c:pt>
                <c:pt idx="2732">
                  <c:v>9145830894</c:v>
                </c:pt>
                <c:pt idx="2733">
                  <c:v>5999017351</c:v>
                </c:pt>
                <c:pt idx="2734">
                  <c:v>7719552717</c:v>
                </c:pt>
                <c:pt idx="2735">
                  <c:v>5777364462</c:v>
                </c:pt>
                <c:pt idx="2736">
                  <c:v>2358325910</c:v>
                </c:pt>
                <c:pt idx="2737">
                  <c:v>6646766606</c:v>
                </c:pt>
                <c:pt idx="2738">
                  <c:v>4444794844</c:v>
                </c:pt>
                <c:pt idx="2739">
                  <c:v>9663865180</c:v>
                </c:pt>
                <c:pt idx="2740">
                  <c:v>6457104533</c:v>
                </c:pt>
                <c:pt idx="2741">
                  <c:v>6652117061</c:v>
                </c:pt>
                <c:pt idx="2742">
                  <c:v>9057496070</c:v>
                </c:pt>
                <c:pt idx="2743">
                  <c:v>6922229495</c:v>
                </c:pt>
                <c:pt idx="2744">
                  <c:v>2991880058</c:v>
                </c:pt>
                <c:pt idx="2745">
                  <c:v>7265573668</c:v>
                </c:pt>
                <c:pt idx="2746">
                  <c:v>4075824543</c:v>
                </c:pt>
                <c:pt idx="2747">
                  <c:v>3963041684</c:v>
                </c:pt>
                <c:pt idx="2748">
                  <c:v>4261882647</c:v>
                </c:pt>
                <c:pt idx="2749">
                  <c:v>2241744204</c:v>
                </c:pt>
                <c:pt idx="2750">
                  <c:v>712559558</c:v>
                </c:pt>
                <c:pt idx="2751">
                  <c:v>559519265</c:v>
                </c:pt>
                <c:pt idx="2752">
                  <c:v>7925102128</c:v>
                </c:pt>
                <c:pt idx="2753">
                  <c:v>9071742997</c:v>
                </c:pt>
                <c:pt idx="2754">
                  <c:v>1706894511</c:v>
                </c:pt>
                <c:pt idx="2755">
                  <c:v>8348608761</c:v>
                </c:pt>
                <c:pt idx="2756">
                  <c:v>311287433</c:v>
                </c:pt>
                <c:pt idx="2757">
                  <c:v>2617279251</c:v>
                </c:pt>
                <c:pt idx="2758">
                  <c:v>4449830431</c:v>
                </c:pt>
                <c:pt idx="2759">
                  <c:v>8970423362</c:v>
                </c:pt>
                <c:pt idx="2760">
                  <c:v>9193506910</c:v>
                </c:pt>
                <c:pt idx="2761">
                  <c:v>3268942911</c:v>
                </c:pt>
                <c:pt idx="2762">
                  <c:v>6641676749</c:v>
                </c:pt>
                <c:pt idx="2763">
                  <c:v>596934548</c:v>
                </c:pt>
                <c:pt idx="2764">
                  <c:v>4780339405</c:v>
                </c:pt>
                <c:pt idx="2765">
                  <c:v>9566006063</c:v>
                </c:pt>
                <c:pt idx="2766">
                  <c:v>2042453781</c:v>
                </c:pt>
                <c:pt idx="2767">
                  <c:v>9718931414</c:v>
                </c:pt>
                <c:pt idx="2768">
                  <c:v>1573639281</c:v>
                </c:pt>
                <c:pt idx="2769">
                  <c:v>6756369318</c:v>
                </c:pt>
                <c:pt idx="2770">
                  <c:v>7850374738</c:v>
                </c:pt>
                <c:pt idx="2771">
                  <c:v>5873401489</c:v>
                </c:pt>
                <c:pt idx="2772">
                  <c:v>481159789</c:v>
                </c:pt>
                <c:pt idx="2773">
                  <c:v>9224956181</c:v>
                </c:pt>
                <c:pt idx="2774">
                  <c:v>2401256474</c:v>
                </c:pt>
                <c:pt idx="2775">
                  <c:v>937397113</c:v>
                </c:pt>
                <c:pt idx="2776">
                  <c:v>865829837</c:v>
                </c:pt>
                <c:pt idx="2777">
                  <c:v>2772340872</c:v>
                </c:pt>
                <c:pt idx="2778">
                  <c:v>356998770</c:v>
                </c:pt>
                <c:pt idx="2779">
                  <c:v>4724836628</c:v>
                </c:pt>
                <c:pt idx="2780">
                  <c:v>873745175</c:v>
                </c:pt>
                <c:pt idx="2781">
                  <c:v>7151281692</c:v>
                </c:pt>
                <c:pt idx="2782">
                  <c:v>8282200786</c:v>
                </c:pt>
                <c:pt idx="2783">
                  <c:v>8000848686</c:v>
                </c:pt>
                <c:pt idx="2784">
                  <c:v>5328141083</c:v>
                </c:pt>
                <c:pt idx="2785">
                  <c:v>4990691458</c:v>
                </c:pt>
                <c:pt idx="2786">
                  <c:v>7535027016</c:v>
                </c:pt>
                <c:pt idx="2787">
                  <c:v>217061532</c:v>
                </c:pt>
                <c:pt idx="2788">
                  <c:v>7319693070</c:v>
                </c:pt>
                <c:pt idx="2789">
                  <c:v>1174579366</c:v>
                </c:pt>
                <c:pt idx="2790">
                  <c:v>1819342476</c:v>
                </c:pt>
                <c:pt idx="2791">
                  <c:v>8960439126</c:v>
                </c:pt>
                <c:pt idx="2792">
                  <c:v>4677802750</c:v>
                </c:pt>
                <c:pt idx="2793">
                  <c:v>3239263440</c:v>
                </c:pt>
                <c:pt idx="2794">
                  <c:v>9893511097</c:v>
                </c:pt>
                <c:pt idx="2795">
                  <c:v>7141201157</c:v>
                </c:pt>
                <c:pt idx="2796">
                  <c:v>101716478</c:v>
                </c:pt>
                <c:pt idx="2797">
                  <c:v>9430205528</c:v>
                </c:pt>
                <c:pt idx="2798">
                  <c:v>8386490705</c:v>
                </c:pt>
                <c:pt idx="2799">
                  <c:v>4918991882</c:v>
                </c:pt>
                <c:pt idx="2800">
                  <c:v>6159808214</c:v>
                </c:pt>
                <c:pt idx="2801">
                  <c:v>382109171</c:v>
                </c:pt>
                <c:pt idx="2802">
                  <c:v>660058863</c:v>
                </c:pt>
                <c:pt idx="2803">
                  <c:v>7524797494</c:v>
                </c:pt>
                <c:pt idx="2804">
                  <c:v>1961321726</c:v>
                </c:pt>
                <c:pt idx="2805">
                  <c:v>2553522916</c:v>
                </c:pt>
                <c:pt idx="2806">
                  <c:v>4162719144</c:v>
                </c:pt>
                <c:pt idx="2807">
                  <c:v>766573028</c:v>
                </c:pt>
                <c:pt idx="2808">
                  <c:v>917991842</c:v>
                </c:pt>
                <c:pt idx="2809">
                  <c:v>7309731700</c:v>
                </c:pt>
                <c:pt idx="2810">
                  <c:v>7273734195</c:v>
                </c:pt>
                <c:pt idx="2811">
                  <c:v>1072564009</c:v>
                </c:pt>
                <c:pt idx="2812">
                  <c:v>3524841104</c:v>
                </c:pt>
                <c:pt idx="2813">
                  <c:v>2129128491</c:v>
                </c:pt>
                <c:pt idx="2814">
                  <c:v>8921799850</c:v>
                </c:pt>
                <c:pt idx="2815">
                  <c:v>7008753691</c:v>
                </c:pt>
                <c:pt idx="2816">
                  <c:v>6721452332</c:v>
                </c:pt>
                <c:pt idx="2817">
                  <c:v>1467441147</c:v>
                </c:pt>
                <c:pt idx="2818">
                  <c:v>8584664211</c:v>
                </c:pt>
                <c:pt idx="2819">
                  <c:v>2255041634</c:v>
                </c:pt>
                <c:pt idx="2820">
                  <c:v>2836118210</c:v>
                </c:pt>
                <c:pt idx="2821">
                  <c:v>3704690236</c:v>
                </c:pt>
                <c:pt idx="2822">
                  <c:v>3666211232</c:v>
                </c:pt>
                <c:pt idx="2823">
                  <c:v>1447041291</c:v>
                </c:pt>
                <c:pt idx="2824">
                  <c:v>5749894932</c:v>
                </c:pt>
                <c:pt idx="2825">
                  <c:v>2554204888</c:v>
                </c:pt>
                <c:pt idx="2826">
                  <c:v>1219535532</c:v>
                </c:pt>
                <c:pt idx="2827">
                  <c:v>7695350370</c:v>
                </c:pt>
                <c:pt idx="2828">
                  <c:v>6387903092</c:v>
                </c:pt>
                <c:pt idx="2829">
                  <c:v>4752397854</c:v>
                </c:pt>
                <c:pt idx="2830">
                  <c:v>9507842640</c:v>
                </c:pt>
                <c:pt idx="2831">
                  <c:v>3240765497</c:v>
                </c:pt>
                <c:pt idx="2832">
                  <c:v>4091759629</c:v>
                </c:pt>
                <c:pt idx="2833">
                  <c:v>5255378178</c:v>
                </c:pt>
                <c:pt idx="2834">
                  <c:v>2709947536</c:v>
                </c:pt>
                <c:pt idx="2835">
                  <c:v>5889773747</c:v>
                </c:pt>
                <c:pt idx="2836">
                  <c:v>3390809716</c:v>
                </c:pt>
                <c:pt idx="2837">
                  <c:v>6623083650</c:v>
                </c:pt>
                <c:pt idx="2838">
                  <c:v>7227799360</c:v>
                </c:pt>
                <c:pt idx="2839">
                  <c:v>9586494284</c:v>
                </c:pt>
                <c:pt idx="2840">
                  <c:v>4801235662</c:v>
                </c:pt>
                <c:pt idx="2841">
                  <c:v>7254925746</c:v>
                </c:pt>
                <c:pt idx="2842">
                  <c:v>5259492579</c:v>
                </c:pt>
                <c:pt idx="2843">
                  <c:v>5086336554</c:v>
                </c:pt>
                <c:pt idx="2844">
                  <c:v>501544488</c:v>
                </c:pt>
                <c:pt idx="2845">
                  <c:v>1398485918</c:v>
                </c:pt>
                <c:pt idx="2846">
                  <c:v>8331251539</c:v>
                </c:pt>
                <c:pt idx="2847">
                  <c:v>7151050127</c:v>
                </c:pt>
                <c:pt idx="2848">
                  <c:v>1378557182</c:v>
                </c:pt>
                <c:pt idx="2849">
                  <c:v>6607318762</c:v>
                </c:pt>
                <c:pt idx="2850">
                  <c:v>1056681810</c:v>
                </c:pt>
                <c:pt idx="2851">
                  <c:v>9749280903</c:v>
                </c:pt>
                <c:pt idx="2852">
                  <c:v>4190552828</c:v>
                </c:pt>
                <c:pt idx="2853">
                  <c:v>1789599504</c:v>
                </c:pt>
                <c:pt idx="2854">
                  <c:v>3832862935</c:v>
                </c:pt>
                <c:pt idx="2855">
                  <c:v>7250347101</c:v>
                </c:pt>
                <c:pt idx="2856">
                  <c:v>6918140043</c:v>
                </c:pt>
                <c:pt idx="2857">
                  <c:v>6586338646</c:v>
                </c:pt>
                <c:pt idx="2858">
                  <c:v>6180360588</c:v>
                </c:pt>
                <c:pt idx="2859">
                  <c:v>5198363553</c:v>
                </c:pt>
                <c:pt idx="2860">
                  <c:v>7549837996</c:v>
                </c:pt>
                <c:pt idx="2861">
                  <c:v>7558533635</c:v>
                </c:pt>
                <c:pt idx="2862">
                  <c:v>3198911257</c:v>
                </c:pt>
                <c:pt idx="2863">
                  <c:v>9888106457</c:v>
                </c:pt>
                <c:pt idx="2864">
                  <c:v>8142561417</c:v>
                </c:pt>
                <c:pt idx="2865">
                  <c:v>5881123557</c:v>
                </c:pt>
                <c:pt idx="2866">
                  <c:v>4359847033</c:v>
                </c:pt>
                <c:pt idx="2867">
                  <c:v>2857607806</c:v>
                </c:pt>
                <c:pt idx="2868">
                  <c:v>6478025675</c:v>
                </c:pt>
                <c:pt idx="2869">
                  <c:v>3578175447</c:v>
                </c:pt>
                <c:pt idx="2870">
                  <c:v>4047419974</c:v>
                </c:pt>
                <c:pt idx="2871">
                  <c:v>9555694176</c:v>
                </c:pt>
                <c:pt idx="2872">
                  <c:v>3197560426</c:v>
                </c:pt>
                <c:pt idx="2873">
                  <c:v>7905511251</c:v>
                </c:pt>
                <c:pt idx="2874">
                  <c:v>7208848556</c:v>
                </c:pt>
                <c:pt idx="2875">
                  <c:v>9236845649</c:v>
                </c:pt>
                <c:pt idx="2876">
                  <c:v>4703227029</c:v>
                </c:pt>
                <c:pt idx="2877">
                  <c:v>1278086129</c:v>
                </c:pt>
                <c:pt idx="2878">
                  <c:v>3435101172</c:v>
                </c:pt>
                <c:pt idx="2879">
                  <c:v>4787629328</c:v>
                </c:pt>
                <c:pt idx="2880">
                  <c:v>7952557270</c:v>
                </c:pt>
                <c:pt idx="2881">
                  <c:v>9304893607</c:v>
                </c:pt>
                <c:pt idx="2882">
                  <c:v>268094586</c:v>
                </c:pt>
                <c:pt idx="2883">
                  <c:v>3152348452</c:v>
                </c:pt>
                <c:pt idx="2884">
                  <c:v>7858741314</c:v>
                </c:pt>
                <c:pt idx="2885">
                  <c:v>1569018766</c:v>
                </c:pt>
                <c:pt idx="2886">
                  <c:v>6085767137</c:v>
                </c:pt>
                <c:pt idx="2887">
                  <c:v>3563502234</c:v>
                </c:pt>
                <c:pt idx="2888">
                  <c:v>3910364993</c:v>
                </c:pt>
                <c:pt idx="2889">
                  <c:v>1216909709</c:v>
                </c:pt>
                <c:pt idx="2890">
                  <c:v>4882322994</c:v>
                </c:pt>
                <c:pt idx="2891">
                  <c:v>7974122404</c:v>
                </c:pt>
                <c:pt idx="2892">
                  <c:v>1461645050</c:v>
                </c:pt>
                <c:pt idx="2893">
                  <c:v>4745571275</c:v>
                </c:pt>
                <c:pt idx="2894">
                  <c:v>7421063153</c:v>
                </c:pt>
                <c:pt idx="2895">
                  <c:v>3886094243</c:v>
                </c:pt>
                <c:pt idx="2896">
                  <c:v>1418056189</c:v>
                </c:pt>
                <c:pt idx="2897">
                  <c:v>5861003165</c:v>
                </c:pt>
                <c:pt idx="2898">
                  <c:v>8332474604</c:v>
                </c:pt>
                <c:pt idx="2899">
                  <c:v>9263468559</c:v>
                </c:pt>
                <c:pt idx="2900">
                  <c:v>839351917</c:v>
                </c:pt>
                <c:pt idx="2901">
                  <c:v>8565436292</c:v>
                </c:pt>
                <c:pt idx="2902">
                  <c:v>8840878866</c:v>
                </c:pt>
                <c:pt idx="2903">
                  <c:v>7712324352</c:v>
                </c:pt>
                <c:pt idx="2904">
                  <c:v>5515399595</c:v>
                </c:pt>
                <c:pt idx="2905">
                  <c:v>6592624418</c:v>
                </c:pt>
                <c:pt idx="2906">
                  <c:v>1235874303</c:v>
                </c:pt>
                <c:pt idx="2907">
                  <c:v>9659984154</c:v>
                </c:pt>
                <c:pt idx="2908">
                  <c:v>4722764395</c:v>
                </c:pt>
                <c:pt idx="2909">
                  <c:v>6228815261</c:v>
                </c:pt>
                <c:pt idx="2910">
                  <c:v>8707647557</c:v>
                </c:pt>
                <c:pt idx="2911">
                  <c:v>1231179562</c:v>
                </c:pt>
                <c:pt idx="2912">
                  <c:v>9059948998</c:v>
                </c:pt>
                <c:pt idx="2913">
                  <c:v>8810309006</c:v>
                </c:pt>
                <c:pt idx="2914">
                  <c:v>5735994875</c:v>
                </c:pt>
                <c:pt idx="2915">
                  <c:v>5948310620</c:v>
                </c:pt>
                <c:pt idx="2916">
                  <c:v>9969407783</c:v>
                </c:pt>
                <c:pt idx="2917">
                  <c:v>71361774</c:v>
                </c:pt>
                <c:pt idx="2918">
                  <c:v>7137905390</c:v>
                </c:pt>
                <c:pt idx="2919">
                  <c:v>7013238155</c:v>
                </c:pt>
                <c:pt idx="2920">
                  <c:v>4086818302</c:v>
                </c:pt>
                <c:pt idx="2921">
                  <c:v>1390566250</c:v>
                </c:pt>
                <c:pt idx="2922">
                  <c:v>1043735267</c:v>
                </c:pt>
                <c:pt idx="2923">
                  <c:v>4533581412</c:v>
                </c:pt>
                <c:pt idx="2924">
                  <c:v>9076745455</c:v>
                </c:pt>
                <c:pt idx="2925">
                  <c:v>128093196</c:v>
                </c:pt>
                <c:pt idx="2926">
                  <c:v>6305730202</c:v>
                </c:pt>
                <c:pt idx="2927">
                  <c:v>647822903</c:v>
                </c:pt>
                <c:pt idx="2928">
                  <c:v>1271252198</c:v>
                </c:pt>
                <c:pt idx="2929">
                  <c:v>2467739457</c:v>
                </c:pt>
                <c:pt idx="2930">
                  <c:v>8001953254</c:v>
                </c:pt>
                <c:pt idx="2931">
                  <c:v>2009318986</c:v>
                </c:pt>
                <c:pt idx="2932">
                  <c:v>6756565648</c:v>
                </c:pt>
                <c:pt idx="2933">
                  <c:v>5224387396</c:v>
                </c:pt>
                <c:pt idx="2934">
                  <c:v>8139767301</c:v>
                </c:pt>
                <c:pt idx="2935">
                  <c:v>3879691630</c:v>
                </c:pt>
                <c:pt idx="2936">
                  <c:v>1984720317</c:v>
                </c:pt>
                <c:pt idx="2937">
                  <c:v>659809346</c:v>
                </c:pt>
                <c:pt idx="2938">
                  <c:v>799304328</c:v>
                </c:pt>
                <c:pt idx="2939">
                  <c:v>9161405574</c:v>
                </c:pt>
                <c:pt idx="2940">
                  <c:v>2614464775</c:v>
                </c:pt>
                <c:pt idx="2941">
                  <c:v>3601338890</c:v>
                </c:pt>
                <c:pt idx="2942">
                  <c:v>1065156928</c:v>
                </c:pt>
                <c:pt idx="2943">
                  <c:v>4360625545</c:v>
                </c:pt>
                <c:pt idx="2944">
                  <c:v>4112854099</c:v>
                </c:pt>
                <c:pt idx="2945">
                  <c:v>4089131839</c:v>
                </c:pt>
                <c:pt idx="2946">
                  <c:v>5081314862</c:v>
                </c:pt>
                <c:pt idx="2947">
                  <c:v>9273868878</c:v>
                </c:pt>
                <c:pt idx="2948">
                  <c:v>5371783172</c:v>
                </c:pt>
                <c:pt idx="2949">
                  <c:v>9635275293</c:v>
                </c:pt>
                <c:pt idx="2950">
                  <c:v>2966972572</c:v>
                </c:pt>
                <c:pt idx="2951">
                  <c:v>1250848733</c:v>
                </c:pt>
                <c:pt idx="2952">
                  <c:v>1541749480</c:v>
                </c:pt>
                <c:pt idx="2953">
                  <c:v>9477364371</c:v>
                </c:pt>
                <c:pt idx="2954">
                  <c:v>272561479</c:v>
                </c:pt>
                <c:pt idx="2955">
                  <c:v>778178838</c:v>
                </c:pt>
                <c:pt idx="2956">
                  <c:v>8995016981</c:v>
                </c:pt>
                <c:pt idx="2957">
                  <c:v>5563322181</c:v>
                </c:pt>
                <c:pt idx="2958">
                  <c:v>740000217</c:v>
                </c:pt>
                <c:pt idx="2959">
                  <c:v>3675903303</c:v>
                </c:pt>
                <c:pt idx="2960">
                  <c:v>4656078271</c:v>
                </c:pt>
                <c:pt idx="2961">
                  <c:v>8457001671</c:v>
                </c:pt>
                <c:pt idx="2962">
                  <c:v>5491559512</c:v>
                </c:pt>
                <c:pt idx="2963">
                  <c:v>7339046585</c:v>
                </c:pt>
                <c:pt idx="2964">
                  <c:v>4316623079</c:v>
                </c:pt>
                <c:pt idx="2965">
                  <c:v>2657410294</c:v>
                </c:pt>
                <c:pt idx="2966">
                  <c:v>5899510145</c:v>
                </c:pt>
                <c:pt idx="2967">
                  <c:v>5912160017</c:v>
                </c:pt>
                <c:pt idx="2968">
                  <c:v>3857795719</c:v>
                </c:pt>
                <c:pt idx="2969">
                  <c:v>7383570154</c:v>
                </c:pt>
                <c:pt idx="2970">
                  <c:v>5629638351</c:v>
                </c:pt>
                <c:pt idx="2971">
                  <c:v>2663050148</c:v>
                </c:pt>
                <c:pt idx="2972">
                  <c:v>8362894903</c:v>
                </c:pt>
                <c:pt idx="2973">
                  <c:v>5848221367</c:v>
                </c:pt>
                <c:pt idx="2974">
                  <c:v>7939943022</c:v>
                </c:pt>
                <c:pt idx="2975">
                  <c:v>3303183880</c:v>
                </c:pt>
                <c:pt idx="2976">
                  <c:v>3974020888</c:v>
                </c:pt>
                <c:pt idx="2977">
                  <c:v>7918130448</c:v>
                </c:pt>
                <c:pt idx="2978">
                  <c:v>5369434077</c:v>
                </c:pt>
                <c:pt idx="2979">
                  <c:v>4454117314</c:v>
                </c:pt>
                <c:pt idx="2980">
                  <c:v>2387209087</c:v>
                </c:pt>
                <c:pt idx="2981">
                  <c:v>2761842766</c:v>
                </c:pt>
                <c:pt idx="2982">
                  <c:v>243672993</c:v>
                </c:pt>
                <c:pt idx="2983">
                  <c:v>6440714449</c:v>
                </c:pt>
                <c:pt idx="2984">
                  <c:v>4320012062</c:v>
                </c:pt>
                <c:pt idx="2985">
                  <c:v>9583271942</c:v>
                </c:pt>
                <c:pt idx="2986">
                  <c:v>5065222215</c:v>
                </c:pt>
                <c:pt idx="2987">
                  <c:v>8133980542</c:v>
                </c:pt>
                <c:pt idx="2988">
                  <c:v>6633213727</c:v>
                </c:pt>
                <c:pt idx="2989">
                  <c:v>7913388781</c:v>
                </c:pt>
                <c:pt idx="2990">
                  <c:v>7765975285</c:v>
                </c:pt>
                <c:pt idx="2991">
                  <c:v>3190077975</c:v>
                </c:pt>
                <c:pt idx="2992">
                  <c:v>7711866364</c:v>
                </c:pt>
                <c:pt idx="2993">
                  <c:v>1478400420</c:v>
                </c:pt>
                <c:pt idx="2994">
                  <c:v>5210886263</c:v>
                </c:pt>
                <c:pt idx="2995">
                  <c:v>354573047</c:v>
                </c:pt>
                <c:pt idx="2996">
                  <c:v>1334279977</c:v>
                </c:pt>
                <c:pt idx="2997">
                  <c:v>8361099123</c:v>
                </c:pt>
                <c:pt idx="2998">
                  <c:v>9281330474</c:v>
                </c:pt>
                <c:pt idx="2999">
                  <c:v>1887996125</c:v>
                </c:pt>
                <c:pt idx="3000">
                  <c:v>6259591160</c:v>
                </c:pt>
                <c:pt idx="3001">
                  <c:v>7671295000</c:v>
                </c:pt>
                <c:pt idx="3002">
                  <c:v>9883895313</c:v>
                </c:pt>
                <c:pt idx="3003">
                  <c:v>7730614812</c:v>
                </c:pt>
                <c:pt idx="3004">
                  <c:v>9223856116</c:v>
                </c:pt>
                <c:pt idx="3005">
                  <c:v>4620908266</c:v>
                </c:pt>
                <c:pt idx="3006">
                  <c:v>9713514823</c:v>
                </c:pt>
                <c:pt idx="3007">
                  <c:v>5627189681</c:v>
                </c:pt>
                <c:pt idx="3008">
                  <c:v>4105046853</c:v>
                </c:pt>
                <c:pt idx="3009">
                  <c:v>6396287447</c:v>
                </c:pt>
                <c:pt idx="3010">
                  <c:v>5806667030</c:v>
                </c:pt>
                <c:pt idx="3011">
                  <c:v>2378163304</c:v>
                </c:pt>
                <c:pt idx="3012">
                  <c:v>890288550</c:v>
                </c:pt>
                <c:pt idx="3013">
                  <c:v>7436071831</c:v>
                </c:pt>
                <c:pt idx="3014">
                  <c:v>333136063</c:v>
                </c:pt>
                <c:pt idx="3015">
                  <c:v>2423963238</c:v>
                </c:pt>
                <c:pt idx="3016">
                  <c:v>5530302904</c:v>
                </c:pt>
                <c:pt idx="3017">
                  <c:v>1152260839</c:v>
                </c:pt>
                <c:pt idx="3018">
                  <c:v>8688632154</c:v>
                </c:pt>
                <c:pt idx="3019">
                  <c:v>7274315064</c:v>
                </c:pt>
                <c:pt idx="3020">
                  <c:v>9231341014</c:v>
                </c:pt>
                <c:pt idx="3021">
                  <c:v>3986460098</c:v>
                </c:pt>
                <c:pt idx="3022">
                  <c:v>8251595401</c:v>
                </c:pt>
                <c:pt idx="3023">
                  <c:v>3756903737</c:v>
                </c:pt>
                <c:pt idx="3024">
                  <c:v>2524829731</c:v>
                </c:pt>
                <c:pt idx="3025">
                  <c:v>2208058496</c:v>
                </c:pt>
                <c:pt idx="3026">
                  <c:v>3994870577</c:v>
                </c:pt>
                <c:pt idx="3027">
                  <c:v>8195867898</c:v>
                </c:pt>
                <c:pt idx="3028">
                  <c:v>2965249990</c:v>
                </c:pt>
                <c:pt idx="3029">
                  <c:v>4859365860</c:v>
                </c:pt>
                <c:pt idx="3030">
                  <c:v>9812253076</c:v>
                </c:pt>
                <c:pt idx="3031">
                  <c:v>6561665635</c:v>
                </c:pt>
                <c:pt idx="3032">
                  <c:v>6139868408</c:v>
                </c:pt>
                <c:pt idx="3033">
                  <c:v>4644346284</c:v>
                </c:pt>
                <c:pt idx="3034">
                  <c:v>8368125189</c:v>
                </c:pt>
                <c:pt idx="3035">
                  <c:v>2401898867</c:v>
                </c:pt>
                <c:pt idx="3036">
                  <c:v>8934805307</c:v>
                </c:pt>
                <c:pt idx="3037">
                  <c:v>9815468650</c:v>
                </c:pt>
                <c:pt idx="3038">
                  <c:v>6110342009</c:v>
                </c:pt>
                <c:pt idx="3039">
                  <c:v>200788841</c:v>
                </c:pt>
                <c:pt idx="3040">
                  <c:v>9335563072</c:v>
                </c:pt>
                <c:pt idx="3041">
                  <c:v>5405595233</c:v>
                </c:pt>
                <c:pt idx="3042">
                  <c:v>5322103678</c:v>
                </c:pt>
                <c:pt idx="3043">
                  <c:v>1715772059</c:v>
                </c:pt>
                <c:pt idx="3044">
                  <c:v>2727433042</c:v>
                </c:pt>
                <c:pt idx="3045">
                  <c:v>7239713172</c:v>
                </c:pt>
                <c:pt idx="3046">
                  <c:v>4758648301</c:v>
                </c:pt>
                <c:pt idx="3047">
                  <c:v>7570471172</c:v>
                </c:pt>
                <c:pt idx="3048">
                  <c:v>2660460841</c:v>
                </c:pt>
                <c:pt idx="3049">
                  <c:v>9089210067</c:v>
                </c:pt>
                <c:pt idx="3050">
                  <c:v>8342622215</c:v>
                </c:pt>
                <c:pt idx="3051">
                  <c:v>6238549130</c:v>
                </c:pt>
                <c:pt idx="3052">
                  <c:v>2911433521</c:v>
                </c:pt>
                <c:pt idx="3053">
                  <c:v>4067860145</c:v>
                </c:pt>
                <c:pt idx="3054">
                  <c:v>9592666083</c:v>
                </c:pt>
                <c:pt idx="3055">
                  <c:v>1288069448</c:v>
                </c:pt>
                <c:pt idx="3056">
                  <c:v>3349452159</c:v>
                </c:pt>
                <c:pt idx="3057">
                  <c:v>339739177</c:v>
                </c:pt>
                <c:pt idx="3058">
                  <c:v>4389688936</c:v>
                </c:pt>
                <c:pt idx="3059">
                  <c:v>2430093510</c:v>
                </c:pt>
                <c:pt idx="3060">
                  <c:v>3376957126</c:v>
                </c:pt>
                <c:pt idx="3061">
                  <c:v>5799877519</c:v>
                </c:pt>
                <c:pt idx="3062">
                  <c:v>3584403189</c:v>
                </c:pt>
                <c:pt idx="3063">
                  <c:v>9036881153</c:v>
                </c:pt>
                <c:pt idx="3064">
                  <c:v>8722871888</c:v>
                </c:pt>
                <c:pt idx="3065">
                  <c:v>7387324883</c:v>
                </c:pt>
                <c:pt idx="3066">
                  <c:v>5997160750</c:v>
                </c:pt>
                <c:pt idx="3067">
                  <c:v>1400325935</c:v>
                </c:pt>
                <c:pt idx="3068">
                  <c:v>8969147136</c:v>
                </c:pt>
                <c:pt idx="3069">
                  <c:v>4804213929</c:v>
                </c:pt>
                <c:pt idx="3070">
                  <c:v>7789911910</c:v>
                </c:pt>
                <c:pt idx="3071">
                  <c:v>6147557513</c:v>
                </c:pt>
                <c:pt idx="3072">
                  <c:v>1203121784</c:v>
                </c:pt>
                <c:pt idx="3073">
                  <c:v>6301535693</c:v>
                </c:pt>
                <c:pt idx="3074">
                  <c:v>1785624148</c:v>
                </c:pt>
                <c:pt idx="3075">
                  <c:v>176708014</c:v>
                </c:pt>
                <c:pt idx="3076">
                  <c:v>3007201454</c:v>
                </c:pt>
                <c:pt idx="3077">
                  <c:v>6387414261</c:v>
                </c:pt>
                <c:pt idx="3078">
                  <c:v>8960354236</c:v>
                </c:pt>
                <c:pt idx="3079">
                  <c:v>8052596149</c:v>
                </c:pt>
                <c:pt idx="3080">
                  <c:v>5297793432</c:v>
                </c:pt>
                <c:pt idx="3081">
                  <c:v>5255338001</c:v>
                </c:pt>
                <c:pt idx="3082">
                  <c:v>5521269649</c:v>
                </c:pt>
                <c:pt idx="3083">
                  <c:v>8844800543</c:v>
                </c:pt>
                <c:pt idx="3084">
                  <c:v>6410077564</c:v>
                </c:pt>
                <c:pt idx="3085">
                  <c:v>2746883317</c:v>
                </c:pt>
                <c:pt idx="3086">
                  <c:v>443561672</c:v>
                </c:pt>
                <c:pt idx="3087">
                  <c:v>2936362008</c:v>
                </c:pt>
                <c:pt idx="3088">
                  <c:v>7264616800</c:v>
                </c:pt>
                <c:pt idx="3089">
                  <c:v>8737366386</c:v>
                </c:pt>
                <c:pt idx="3090">
                  <c:v>8087074351</c:v>
                </c:pt>
                <c:pt idx="3091">
                  <c:v>9995785412</c:v>
                </c:pt>
                <c:pt idx="3092">
                  <c:v>3374671632</c:v>
                </c:pt>
                <c:pt idx="3093">
                  <c:v>614324114</c:v>
                </c:pt>
                <c:pt idx="3094">
                  <c:v>1216292388</c:v>
                </c:pt>
                <c:pt idx="3095">
                  <c:v>799948454</c:v>
                </c:pt>
                <c:pt idx="3096">
                  <c:v>409017736</c:v>
                </c:pt>
                <c:pt idx="3097">
                  <c:v>5735019805</c:v>
                </c:pt>
                <c:pt idx="3098">
                  <c:v>4347109431</c:v>
                </c:pt>
                <c:pt idx="3099">
                  <c:v>8660305655</c:v>
                </c:pt>
                <c:pt idx="3100">
                  <c:v>6346744844</c:v>
                </c:pt>
                <c:pt idx="3101">
                  <c:v>9548894106</c:v>
                </c:pt>
                <c:pt idx="3102">
                  <c:v>2541176007</c:v>
                </c:pt>
                <c:pt idx="3103">
                  <c:v>7896364220</c:v>
                </c:pt>
                <c:pt idx="3104">
                  <c:v>4219993967</c:v>
                </c:pt>
                <c:pt idx="3105">
                  <c:v>2836851902</c:v>
                </c:pt>
                <c:pt idx="3106">
                  <c:v>9975366856</c:v>
                </c:pt>
                <c:pt idx="3107">
                  <c:v>1218538651</c:v>
                </c:pt>
                <c:pt idx="3108">
                  <c:v>2485957932</c:v>
                </c:pt>
                <c:pt idx="3109">
                  <c:v>2718070099</c:v>
                </c:pt>
                <c:pt idx="3110">
                  <c:v>7476175921</c:v>
                </c:pt>
                <c:pt idx="3111">
                  <c:v>3568095270</c:v>
                </c:pt>
                <c:pt idx="3112">
                  <c:v>4265559085</c:v>
                </c:pt>
                <c:pt idx="3113">
                  <c:v>134586980</c:v>
                </c:pt>
                <c:pt idx="3114">
                  <c:v>7004646602</c:v>
                </c:pt>
                <c:pt idx="3115">
                  <c:v>3504849096</c:v>
                </c:pt>
                <c:pt idx="3116">
                  <c:v>6093472205</c:v>
                </c:pt>
                <c:pt idx="3117">
                  <c:v>2383002100</c:v>
                </c:pt>
                <c:pt idx="3118">
                  <c:v>4999129523</c:v>
                </c:pt>
                <c:pt idx="3119">
                  <c:v>4355312879</c:v>
                </c:pt>
                <c:pt idx="3120">
                  <c:v>9550309622</c:v>
                </c:pt>
                <c:pt idx="3121">
                  <c:v>6271760775</c:v>
                </c:pt>
                <c:pt idx="3122">
                  <c:v>2228658480</c:v>
                </c:pt>
                <c:pt idx="3123">
                  <c:v>8331893018</c:v>
                </c:pt>
                <c:pt idx="3124">
                  <c:v>3906578151</c:v>
                </c:pt>
                <c:pt idx="3125">
                  <c:v>8254168113</c:v>
                </c:pt>
                <c:pt idx="3126">
                  <c:v>110189787</c:v>
                </c:pt>
                <c:pt idx="3127">
                  <c:v>7398679556</c:v>
                </c:pt>
                <c:pt idx="3128">
                  <c:v>7795353118</c:v>
                </c:pt>
                <c:pt idx="3129">
                  <c:v>1671038037</c:v>
                </c:pt>
                <c:pt idx="3130">
                  <c:v>1355529808</c:v>
                </c:pt>
                <c:pt idx="3131">
                  <c:v>978809475</c:v>
                </c:pt>
                <c:pt idx="3132">
                  <c:v>2288701439</c:v>
                </c:pt>
                <c:pt idx="3133">
                  <c:v>8152695874</c:v>
                </c:pt>
                <c:pt idx="3134">
                  <c:v>565417339</c:v>
                </c:pt>
                <c:pt idx="3135">
                  <c:v>2781456632</c:v>
                </c:pt>
                <c:pt idx="3136">
                  <c:v>4226688244</c:v>
                </c:pt>
                <c:pt idx="3137">
                  <c:v>1291562516</c:v>
                </c:pt>
                <c:pt idx="3138">
                  <c:v>6457325645</c:v>
                </c:pt>
                <c:pt idx="3139">
                  <c:v>1926637720</c:v>
                </c:pt>
                <c:pt idx="3140">
                  <c:v>821507370</c:v>
                </c:pt>
                <c:pt idx="3141">
                  <c:v>2334631728</c:v>
                </c:pt>
                <c:pt idx="3142">
                  <c:v>7521187520</c:v>
                </c:pt>
                <c:pt idx="3143">
                  <c:v>625063759</c:v>
                </c:pt>
                <c:pt idx="3144">
                  <c:v>3951116811</c:v>
                </c:pt>
                <c:pt idx="3145">
                  <c:v>8826283338</c:v>
                </c:pt>
                <c:pt idx="3146">
                  <c:v>7701561250</c:v>
                </c:pt>
                <c:pt idx="3147">
                  <c:v>4181347907</c:v>
                </c:pt>
                <c:pt idx="3148">
                  <c:v>8433756869</c:v>
                </c:pt>
                <c:pt idx="3149">
                  <c:v>6643080649</c:v>
                </c:pt>
                <c:pt idx="3150">
                  <c:v>1570802386</c:v>
                </c:pt>
                <c:pt idx="3151">
                  <c:v>4089467438</c:v>
                </c:pt>
                <c:pt idx="3152">
                  <c:v>1072807211</c:v>
                </c:pt>
                <c:pt idx="3153">
                  <c:v>2240811714</c:v>
                </c:pt>
                <c:pt idx="3154">
                  <c:v>6270075173</c:v>
                </c:pt>
                <c:pt idx="3155">
                  <c:v>9181867832</c:v>
                </c:pt>
                <c:pt idx="3156">
                  <c:v>2259271804</c:v>
                </c:pt>
                <c:pt idx="3157">
                  <c:v>8079462976</c:v>
                </c:pt>
                <c:pt idx="3158">
                  <c:v>7597034911</c:v>
                </c:pt>
                <c:pt idx="3159">
                  <c:v>1302795414</c:v>
                </c:pt>
                <c:pt idx="3160">
                  <c:v>383257832</c:v>
                </c:pt>
                <c:pt idx="3161">
                  <c:v>2442721686</c:v>
                </c:pt>
                <c:pt idx="3162">
                  <c:v>1072995573</c:v>
                </c:pt>
                <c:pt idx="3163">
                  <c:v>4415532780</c:v>
                </c:pt>
                <c:pt idx="3164">
                  <c:v>9122822151</c:v>
                </c:pt>
                <c:pt idx="3165">
                  <c:v>2572798883</c:v>
                </c:pt>
                <c:pt idx="3166">
                  <c:v>2526218616</c:v>
                </c:pt>
                <c:pt idx="3167">
                  <c:v>4700387211</c:v>
                </c:pt>
                <c:pt idx="3168">
                  <c:v>4039675495</c:v>
                </c:pt>
                <c:pt idx="3169">
                  <c:v>145552527</c:v>
                </c:pt>
                <c:pt idx="3170">
                  <c:v>7135891414</c:v>
                </c:pt>
                <c:pt idx="3171">
                  <c:v>6293679415</c:v>
                </c:pt>
                <c:pt idx="3172">
                  <c:v>4045442944</c:v>
                </c:pt>
                <c:pt idx="3173">
                  <c:v>8507581773</c:v>
                </c:pt>
                <c:pt idx="3174">
                  <c:v>3144829722</c:v>
                </c:pt>
                <c:pt idx="3175">
                  <c:v>4371167373</c:v>
                </c:pt>
                <c:pt idx="3176">
                  <c:v>8063266048</c:v>
                </c:pt>
                <c:pt idx="3177">
                  <c:v>1698018258</c:v>
                </c:pt>
                <c:pt idx="3178">
                  <c:v>8008240059</c:v>
                </c:pt>
                <c:pt idx="3179">
                  <c:v>8319661048</c:v>
                </c:pt>
                <c:pt idx="3180">
                  <c:v>7157991551</c:v>
                </c:pt>
                <c:pt idx="3181">
                  <c:v>7117909439</c:v>
                </c:pt>
                <c:pt idx="3182">
                  <c:v>4259185098</c:v>
                </c:pt>
                <c:pt idx="3183">
                  <c:v>3081723175</c:v>
                </c:pt>
                <c:pt idx="3184">
                  <c:v>546198252</c:v>
                </c:pt>
                <c:pt idx="3185">
                  <c:v>690963475</c:v>
                </c:pt>
                <c:pt idx="3186">
                  <c:v>1340912864</c:v>
                </c:pt>
                <c:pt idx="3187">
                  <c:v>8515094436</c:v>
                </c:pt>
                <c:pt idx="3188">
                  <c:v>3984939159</c:v>
                </c:pt>
                <c:pt idx="3189">
                  <c:v>9724033031</c:v>
                </c:pt>
                <c:pt idx="3190">
                  <c:v>4731863961</c:v>
                </c:pt>
                <c:pt idx="3191">
                  <c:v>3675114635</c:v>
                </c:pt>
                <c:pt idx="3192">
                  <c:v>9686415572</c:v>
                </c:pt>
                <c:pt idx="3193">
                  <c:v>823419045</c:v>
                </c:pt>
                <c:pt idx="3194">
                  <c:v>445003774</c:v>
                </c:pt>
                <c:pt idx="3195">
                  <c:v>4257074191</c:v>
                </c:pt>
                <c:pt idx="3196">
                  <c:v>6806651267</c:v>
                </c:pt>
                <c:pt idx="3197">
                  <c:v>3471137777</c:v>
                </c:pt>
                <c:pt idx="3198">
                  <c:v>550223827</c:v>
                </c:pt>
                <c:pt idx="3199">
                  <c:v>4907165285</c:v>
                </c:pt>
                <c:pt idx="3200">
                  <c:v>2740634188</c:v>
                </c:pt>
                <c:pt idx="3201">
                  <c:v>8159733313</c:v>
                </c:pt>
                <c:pt idx="3202">
                  <c:v>2074224516</c:v>
                </c:pt>
                <c:pt idx="3203">
                  <c:v>2945789523</c:v>
                </c:pt>
                <c:pt idx="3204">
                  <c:v>9726855489</c:v>
                </c:pt>
                <c:pt idx="3205">
                  <c:v>8877678216</c:v>
                </c:pt>
                <c:pt idx="3206">
                  <c:v>4954672201</c:v>
                </c:pt>
                <c:pt idx="3207">
                  <c:v>6188061849</c:v>
                </c:pt>
                <c:pt idx="3208">
                  <c:v>5379615597</c:v>
                </c:pt>
                <c:pt idx="3209">
                  <c:v>7444786542</c:v>
                </c:pt>
                <c:pt idx="3210">
                  <c:v>6633548842</c:v>
                </c:pt>
                <c:pt idx="3211">
                  <c:v>9482834674</c:v>
                </c:pt>
                <c:pt idx="3212">
                  <c:v>2889205673</c:v>
                </c:pt>
                <c:pt idx="3213">
                  <c:v>4428897359</c:v>
                </c:pt>
                <c:pt idx="3214">
                  <c:v>8805709557</c:v>
                </c:pt>
                <c:pt idx="3215">
                  <c:v>8873272207</c:v>
                </c:pt>
                <c:pt idx="3216">
                  <c:v>4314455691</c:v>
                </c:pt>
                <c:pt idx="3217">
                  <c:v>5172662219</c:v>
                </c:pt>
                <c:pt idx="3218">
                  <c:v>5223917014</c:v>
                </c:pt>
                <c:pt idx="3219">
                  <c:v>6230242419</c:v>
                </c:pt>
                <c:pt idx="3220">
                  <c:v>5050754208</c:v>
                </c:pt>
                <c:pt idx="3221">
                  <c:v>3339865493</c:v>
                </c:pt>
                <c:pt idx="3222">
                  <c:v>477728715</c:v>
                </c:pt>
                <c:pt idx="3223">
                  <c:v>4970681074</c:v>
                </c:pt>
                <c:pt idx="3224">
                  <c:v>8376274120</c:v>
                </c:pt>
                <c:pt idx="3225">
                  <c:v>9186331221</c:v>
                </c:pt>
                <c:pt idx="3226">
                  <c:v>6052215232</c:v>
                </c:pt>
                <c:pt idx="3227">
                  <c:v>8296621304</c:v>
                </c:pt>
                <c:pt idx="3228">
                  <c:v>284432857</c:v>
                </c:pt>
                <c:pt idx="3229">
                  <c:v>9970664158</c:v>
                </c:pt>
                <c:pt idx="3230">
                  <c:v>1993854266</c:v>
                </c:pt>
                <c:pt idx="3231">
                  <c:v>8372157294</c:v>
                </c:pt>
                <c:pt idx="3232">
                  <c:v>3562613369</c:v>
                </c:pt>
                <c:pt idx="3233">
                  <c:v>1883959500</c:v>
                </c:pt>
                <c:pt idx="3234">
                  <c:v>6617268466</c:v>
                </c:pt>
                <c:pt idx="3235">
                  <c:v>6298917098</c:v>
                </c:pt>
                <c:pt idx="3236">
                  <c:v>3187121314</c:v>
                </c:pt>
                <c:pt idx="3237">
                  <c:v>6862234749</c:v>
                </c:pt>
                <c:pt idx="3238">
                  <c:v>7290473590</c:v>
                </c:pt>
                <c:pt idx="3239">
                  <c:v>7177668705</c:v>
                </c:pt>
                <c:pt idx="3240">
                  <c:v>4403611281</c:v>
                </c:pt>
                <c:pt idx="3241">
                  <c:v>6205439441</c:v>
                </c:pt>
                <c:pt idx="3242">
                  <c:v>9797714055</c:v>
                </c:pt>
                <c:pt idx="3243">
                  <c:v>4189893951</c:v>
                </c:pt>
                <c:pt idx="3244">
                  <c:v>7648607646</c:v>
                </c:pt>
                <c:pt idx="3245">
                  <c:v>4379875342</c:v>
                </c:pt>
                <c:pt idx="3246">
                  <c:v>8472080099</c:v>
                </c:pt>
                <c:pt idx="3247">
                  <c:v>1261910648</c:v>
                </c:pt>
                <c:pt idx="3248">
                  <c:v>8175777257</c:v>
                </c:pt>
                <c:pt idx="3249">
                  <c:v>4922685790</c:v>
                </c:pt>
                <c:pt idx="3250">
                  <c:v>2869705468</c:v>
                </c:pt>
                <c:pt idx="3251">
                  <c:v>4369024404</c:v>
                </c:pt>
                <c:pt idx="3252">
                  <c:v>5969046418</c:v>
                </c:pt>
                <c:pt idx="3253">
                  <c:v>2592748326</c:v>
                </c:pt>
                <c:pt idx="3254">
                  <c:v>9699593520</c:v>
                </c:pt>
                <c:pt idx="3255">
                  <c:v>5740185793</c:v>
                </c:pt>
                <c:pt idx="3256">
                  <c:v>1901419355</c:v>
                </c:pt>
                <c:pt idx="3257">
                  <c:v>8969007423</c:v>
                </c:pt>
                <c:pt idx="3258">
                  <c:v>6011701965</c:v>
                </c:pt>
                <c:pt idx="3259">
                  <c:v>7575301666</c:v>
                </c:pt>
                <c:pt idx="3260">
                  <c:v>5789866441</c:v>
                </c:pt>
                <c:pt idx="3261">
                  <c:v>3098843756</c:v>
                </c:pt>
                <c:pt idx="3262">
                  <c:v>9457954874</c:v>
                </c:pt>
                <c:pt idx="3263">
                  <c:v>2147837679</c:v>
                </c:pt>
                <c:pt idx="3264">
                  <c:v>9118688942</c:v>
                </c:pt>
                <c:pt idx="3265">
                  <c:v>7834108441</c:v>
                </c:pt>
                <c:pt idx="3266">
                  <c:v>1850411786</c:v>
                </c:pt>
                <c:pt idx="3267">
                  <c:v>6953537132</c:v>
                </c:pt>
                <c:pt idx="3268">
                  <c:v>5323980753</c:v>
                </c:pt>
                <c:pt idx="3269">
                  <c:v>3030639118</c:v>
                </c:pt>
                <c:pt idx="3270">
                  <c:v>2556439009</c:v>
                </c:pt>
                <c:pt idx="3271">
                  <c:v>486590488</c:v>
                </c:pt>
                <c:pt idx="3272">
                  <c:v>8335302715</c:v>
                </c:pt>
                <c:pt idx="3273">
                  <c:v>872798070</c:v>
                </c:pt>
                <c:pt idx="3274">
                  <c:v>4110500109</c:v>
                </c:pt>
                <c:pt idx="3275">
                  <c:v>4272083082</c:v>
                </c:pt>
                <c:pt idx="3276">
                  <c:v>6098948909</c:v>
                </c:pt>
                <c:pt idx="3277">
                  <c:v>1960249460</c:v>
                </c:pt>
                <c:pt idx="3278">
                  <c:v>4877994734</c:v>
                </c:pt>
                <c:pt idx="3279">
                  <c:v>7272315784</c:v>
                </c:pt>
                <c:pt idx="3280">
                  <c:v>3348476933</c:v>
                </c:pt>
                <c:pt idx="3281">
                  <c:v>6846817255</c:v>
                </c:pt>
                <c:pt idx="3282">
                  <c:v>1748500406</c:v>
                </c:pt>
                <c:pt idx="3283">
                  <c:v>6457405592</c:v>
                </c:pt>
                <c:pt idx="3284">
                  <c:v>8167155196</c:v>
                </c:pt>
                <c:pt idx="3285">
                  <c:v>730719448</c:v>
                </c:pt>
                <c:pt idx="3286">
                  <c:v>9898039167</c:v>
                </c:pt>
                <c:pt idx="3287">
                  <c:v>8871050878</c:v>
                </c:pt>
                <c:pt idx="3288">
                  <c:v>692638466</c:v>
                </c:pt>
                <c:pt idx="3289">
                  <c:v>8580864739</c:v>
                </c:pt>
                <c:pt idx="3290">
                  <c:v>3987579439</c:v>
                </c:pt>
                <c:pt idx="3291">
                  <c:v>1750891565</c:v>
                </c:pt>
                <c:pt idx="3292">
                  <c:v>781828740</c:v>
                </c:pt>
                <c:pt idx="3293">
                  <c:v>846193108</c:v>
                </c:pt>
                <c:pt idx="3294">
                  <c:v>3053522810</c:v>
                </c:pt>
                <c:pt idx="3295">
                  <c:v>3648773917</c:v>
                </c:pt>
                <c:pt idx="3296">
                  <c:v>3125067723</c:v>
                </c:pt>
                <c:pt idx="3297">
                  <c:v>5025726417</c:v>
                </c:pt>
                <c:pt idx="3298">
                  <c:v>4108663209</c:v>
                </c:pt>
                <c:pt idx="3299">
                  <c:v>247047309</c:v>
                </c:pt>
                <c:pt idx="3300">
                  <c:v>7274365924</c:v>
                </c:pt>
                <c:pt idx="3301">
                  <c:v>8529441915</c:v>
                </c:pt>
                <c:pt idx="3302">
                  <c:v>2803881934</c:v>
                </c:pt>
                <c:pt idx="3303">
                  <c:v>2296677142</c:v>
                </c:pt>
                <c:pt idx="3304">
                  <c:v>7929283682</c:v>
                </c:pt>
                <c:pt idx="3305">
                  <c:v>7553315729</c:v>
                </c:pt>
                <c:pt idx="3306">
                  <c:v>3712542917</c:v>
                </c:pt>
                <c:pt idx="3307">
                  <c:v>4627332432</c:v>
                </c:pt>
                <c:pt idx="3308">
                  <c:v>5819781783</c:v>
                </c:pt>
                <c:pt idx="3309">
                  <c:v>1141565498</c:v>
                </c:pt>
                <c:pt idx="3310">
                  <c:v>3763366415</c:v>
                </c:pt>
                <c:pt idx="3311">
                  <c:v>2152077660</c:v>
                </c:pt>
                <c:pt idx="3312">
                  <c:v>4433502111</c:v>
                </c:pt>
                <c:pt idx="3313">
                  <c:v>4967038077</c:v>
                </c:pt>
                <c:pt idx="3314">
                  <c:v>4343747654</c:v>
                </c:pt>
                <c:pt idx="3315">
                  <c:v>1489420525</c:v>
                </c:pt>
                <c:pt idx="3316">
                  <c:v>9216317639</c:v>
                </c:pt>
                <c:pt idx="3317">
                  <c:v>7990349582</c:v>
                </c:pt>
                <c:pt idx="3318">
                  <c:v>7578114964</c:v>
                </c:pt>
                <c:pt idx="3319">
                  <c:v>4727388383</c:v>
                </c:pt>
                <c:pt idx="3320">
                  <c:v>8303048376</c:v>
                </c:pt>
                <c:pt idx="3321">
                  <c:v>8643605530</c:v>
                </c:pt>
                <c:pt idx="3322">
                  <c:v>2133997962</c:v>
                </c:pt>
                <c:pt idx="3323">
                  <c:v>2639969927</c:v>
                </c:pt>
                <c:pt idx="3324">
                  <c:v>1802232818</c:v>
                </c:pt>
                <c:pt idx="3325">
                  <c:v>1589323513</c:v>
                </c:pt>
                <c:pt idx="3326">
                  <c:v>792381882</c:v>
                </c:pt>
                <c:pt idx="3327">
                  <c:v>1771287098</c:v>
                </c:pt>
                <c:pt idx="3328">
                  <c:v>9859050236</c:v>
                </c:pt>
                <c:pt idx="3329">
                  <c:v>2861753242</c:v>
                </c:pt>
                <c:pt idx="3330">
                  <c:v>3832458158</c:v>
                </c:pt>
                <c:pt idx="3331">
                  <c:v>7438427765</c:v>
                </c:pt>
                <c:pt idx="3332">
                  <c:v>2159857122</c:v>
                </c:pt>
                <c:pt idx="3333">
                  <c:v>9898197323</c:v>
                </c:pt>
                <c:pt idx="3334">
                  <c:v>7118094846</c:v>
                </c:pt>
                <c:pt idx="3335">
                  <c:v>3789091898</c:v>
                </c:pt>
                <c:pt idx="3336">
                  <c:v>4087202143</c:v>
                </c:pt>
                <c:pt idx="3337">
                  <c:v>1215331983</c:v>
                </c:pt>
                <c:pt idx="3338">
                  <c:v>4260927612</c:v>
                </c:pt>
                <c:pt idx="3339">
                  <c:v>4644719056</c:v>
                </c:pt>
                <c:pt idx="3340">
                  <c:v>2155266588</c:v>
                </c:pt>
                <c:pt idx="3341">
                  <c:v>6048923279</c:v>
                </c:pt>
                <c:pt idx="3342">
                  <c:v>9476803460</c:v>
                </c:pt>
                <c:pt idx="3343">
                  <c:v>7272914025</c:v>
                </c:pt>
                <c:pt idx="3344">
                  <c:v>5597955349</c:v>
                </c:pt>
                <c:pt idx="3345">
                  <c:v>1221112872</c:v>
                </c:pt>
                <c:pt idx="3346">
                  <c:v>252697502</c:v>
                </c:pt>
                <c:pt idx="3347">
                  <c:v>9949427932</c:v>
                </c:pt>
                <c:pt idx="3348">
                  <c:v>5008787403</c:v>
                </c:pt>
                <c:pt idx="3349">
                  <c:v>5191603532</c:v>
                </c:pt>
                <c:pt idx="3350">
                  <c:v>3741065277</c:v>
                </c:pt>
                <c:pt idx="3351">
                  <c:v>1597249254</c:v>
                </c:pt>
                <c:pt idx="3352">
                  <c:v>4843339911</c:v>
                </c:pt>
                <c:pt idx="3353">
                  <c:v>1436073103</c:v>
                </c:pt>
                <c:pt idx="3354">
                  <c:v>5955861092</c:v>
                </c:pt>
                <c:pt idx="3355">
                  <c:v>6082948505</c:v>
                </c:pt>
                <c:pt idx="3356">
                  <c:v>1303390930</c:v>
                </c:pt>
                <c:pt idx="3357">
                  <c:v>3801827070</c:v>
                </c:pt>
                <c:pt idx="3358">
                  <c:v>6899769980</c:v>
                </c:pt>
                <c:pt idx="3359">
                  <c:v>5585251872</c:v>
                </c:pt>
                <c:pt idx="3360">
                  <c:v>4335192576</c:v>
                </c:pt>
                <c:pt idx="3361">
                  <c:v>7155050962</c:v>
                </c:pt>
                <c:pt idx="3362">
                  <c:v>2628096064</c:v>
                </c:pt>
                <c:pt idx="3363">
                  <c:v>9956129887</c:v>
                </c:pt>
                <c:pt idx="3364">
                  <c:v>3021094074</c:v>
                </c:pt>
                <c:pt idx="3365">
                  <c:v>344309193</c:v>
                </c:pt>
                <c:pt idx="3366">
                  <c:v>6058785847</c:v>
                </c:pt>
                <c:pt idx="3367">
                  <c:v>7815929168</c:v>
                </c:pt>
                <c:pt idx="3368">
                  <c:v>8561287993</c:v>
                </c:pt>
                <c:pt idx="3369">
                  <c:v>7777099205</c:v>
                </c:pt>
                <c:pt idx="3370">
                  <c:v>6068781526</c:v>
                </c:pt>
                <c:pt idx="3371">
                  <c:v>4035181757</c:v>
                </c:pt>
                <c:pt idx="3372">
                  <c:v>8873859771</c:v>
                </c:pt>
                <c:pt idx="3373">
                  <c:v>7486422247</c:v>
                </c:pt>
                <c:pt idx="3374">
                  <c:v>9580643644</c:v>
                </c:pt>
                <c:pt idx="3375">
                  <c:v>6968649675</c:v>
                </c:pt>
                <c:pt idx="3376">
                  <c:v>1641475390</c:v>
                </c:pt>
                <c:pt idx="3377">
                  <c:v>4090728436</c:v>
                </c:pt>
                <c:pt idx="3378">
                  <c:v>9124398500</c:v>
                </c:pt>
                <c:pt idx="3379">
                  <c:v>3374766021</c:v>
                </c:pt>
                <c:pt idx="3380">
                  <c:v>61700657</c:v>
                </c:pt>
                <c:pt idx="3381">
                  <c:v>2246640407</c:v>
                </c:pt>
                <c:pt idx="3382">
                  <c:v>4693343862</c:v>
                </c:pt>
                <c:pt idx="3383">
                  <c:v>7984588538</c:v>
                </c:pt>
                <c:pt idx="3384">
                  <c:v>4783926158</c:v>
                </c:pt>
                <c:pt idx="3385">
                  <c:v>1046571575</c:v>
                </c:pt>
                <c:pt idx="3386">
                  <c:v>1917108079</c:v>
                </c:pt>
                <c:pt idx="3387">
                  <c:v>4571612532</c:v>
                </c:pt>
                <c:pt idx="3388">
                  <c:v>9433134400</c:v>
                </c:pt>
                <c:pt idx="3389">
                  <c:v>8055415439</c:v>
                </c:pt>
                <c:pt idx="3390">
                  <c:v>4315577375</c:v>
                </c:pt>
                <c:pt idx="3391">
                  <c:v>5877770241</c:v>
                </c:pt>
                <c:pt idx="3392">
                  <c:v>8514487841</c:v>
                </c:pt>
                <c:pt idx="3393">
                  <c:v>8937000644</c:v>
                </c:pt>
                <c:pt idx="3394">
                  <c:v>632644664</c:v>
                </c:pt>
                <c:pt idx="3395">
                  <c:v>7449754630</c:v>
                </c:pt>
                <c:pt idx="3396">
                  <c:v>4333487706</c:v>
                </c:pt>
                <c:pt idx="3397">
                  <c:v>8553851672</c:v>
                </c:pt>
                <c:pt idx="3398">
                  <c:v>8122265960</c:v>
                </c:pt>
                <c:pt idx="3399">
                  <c:v>3481257813</c:v>
                </c:pt>
                <c:pt idx="3400">
                  <c:v>7978280764</c:v>
                </c:pt>
                <c:pt idx="3401">
                  <c:v>9858043007</c:v>
                </c:pt>
                <c:pt idx="3402">
                  <c:v>4013984555</c:v>
                </c:pt>
                <c:pt idx="3403">
                  <c:v>530633175</c:v>
                </c:pt>
                <c:pt idx="3404">
                  <c:v>5444986418</c:v>
                </c:pt>
                <c:pt idx="3405">
                  <c:v>1096065088</c:v>
                </c:pt>
                <c:pt idx="3406">
                  <c:v>5105946723</c:v>
                </c:pt>
                <c:pt idx="3407">
                  <c:v>3406184545</c:v>
                </c:pt>
                <c:pt idx="3408">
                  <c:v>2461731152</c:v>
                </c:pt>
                <c:pt idx="3409">
                  <c:v>9316075025</c:v>
                </c:pt>
                <c:pt idx="3410">
                  <c:v>4546754051</c:v>
                </c:pt>
                <c:pt idx="3411">
                  <c:v>5769487151</c:v>
                </c:pt>
                <c:pt idx="3412">
                  <c:v>9472191886</c:v>
                </c:pt>
                <c:pt idx="3413">
                  <c:v>6094301277</c:v>
                </c:pt>
                <c:pt idx="3414">
                  <c:v>8883941462</c:v>
                </c:pt>
                <c:pt idx="3415">
                  <c:v>389480169</c:v>
                </c:pt>
                <c:pt idx="3416">
                  <c:v>5745034998</c:v>
                </c:pt>
                <c:pt idx="3417">
                  <c:v>7115509980</c:v>
                </c:pt>
                <c:pt idx="3418">
                  <c:v>6922073827</c:v>
                </c:pt>
                <c:pt idx="3419">
                  <c:v>8435072738</c:v>
                </c:pt>
                <c:pt idx="3420">
                  <c:v>3008703860</c:v>
                </c:pt>
                <c:pt idx="3421">
                  <c:v>1896887309</c:v>
                </c:pt>
                <c:pt idx="3422">
                  <c:v>4105234218</c:v>
                </c:pt>
                <c:pt idx="3423">
                  <c:v>6851689839</c:v>
                </c:pt>
                <c:pt idx="3424">
                  <c:v>1975528042</c:v>
                </c:pt>
                <c:pt idx="3425">
                  <c:v>692075453</c:v>
                </c:pt>
                <c:pt idx="3426">
                  <c:v>3760142826</c:v>
                </c:pt>
                <c:pt idx="3427">
                  <c:v>9506720185</c:v>
                </c:pt>
                <c:pt idx="3428">
                  <c:v>5093871508</c:v>
                </c:pt>
                <c:pt idx="3429">
                  <c:v>4166925253</c:v>
                </c:pt>
                <c:pt idx="3430">
                  <c:v>7483973471</c:v>
                </c:pt>
                <c:pt idx="3431">
                  <c:v>861590341</c:v>
                </c:pt>
                <c:pt idx="3432">
                  <c:v>8123005067</c:v>
                </c:pt>
                <c:pt idx="3433">
                  <c:v>2005101990</c:v>
                </c:pt>
                <c:pt idx="3434">
                  <c:v>8160358628</c:v>
                </c:pt>
                <c:pt idx="3435">
                  <c:v>4350344144</c:v>
                </c:pt>
                <c:pt idx="3436">
                  <c:v>876071701</c:v>
                </c:pt>
                <c:pt idx="3437">
                  <c:v>7149906362</c:v>
                </c:pt>
                <c:pt idx="3438">
                  <c:v>2577050747</c:v>
                </c:pt>
                <c:pt idx="3439">
                  <c:v>706348478</c:v>
                </c:pt>
                <c:pt idx="3440">
                  <c:v>4330331829</c:v>
                </c:pt>
                <c:pt idx="3441">
                  <c:v>8389477904</c:v>
                </c:pt>
                <c:pt idx="3442">
                  <c:v>2048595669</c:v>
                </c:pt>
                <c:pt idx="3443">
                  <c:v>6003239301</c:v>
                </c:pt>
                <c:pt idx="3444">
                  <c:v>6929009032</c:v>
                </c:pt>
                <c:pt idx="3445">
                  <c:v>7830064822</c:v>
                </c:pt>
                <c:pt idx="3446">
                  <c:v>5508661182</c:v>
                </c:pt>
                <c:pt idx="3447">
                  <c:v>514744650</c:v>
                </c:pt>
                <c:pt idx="3448">
                  <c:v>2190982758</c:v>
                </c:pt>
                <c:pt idx="3449">
                  <c:v>7556700798</c:v>
                </c:pt>
                <c:pt idx="3450">
                  <c:v>2681718414</c:v>
                </c:pt>
                <c:pt idx="3451">
                  <c:v>9510696064</c:v>
                </c:pt>
                <c:pt idx="3452">
                  <c:v>3876405637</c:v>
                </c:pt>
                <c:pt idx="3453">
                  <c:v>9723179695</c:v>
                </c:pt>
                <c:pt idx="3454">
                  <c:v>1273717074</c:v>
                </c:pt>
                <c:pt idx="3455">
                  <c:v>7723263325</c:v>
                </c:pt>
                <c:pt idx="3456">
                  <c:v>3208659997</c:v>
                </c:pt>
                <c:pt idx="3457">
                  <c:v>5866262258</c:v>
                </c:pt>
                <c:pt idx="3458">
                  <c:v>1340340585</c:v>
                </c:pt>
                <c:pt idx="3459">
                  <c:v>6976957294</c:v>
                </c:pt>
                <c:pt idx="3460">
                  <c:v>2594577138</c:v>
                </c:pt>
                <c:pt idx="3461">
                  <c:v>6394178411</c:v>
                </c:pt>
                <c:pt idx="3462">
                  <c:v>6939020063</c:v>
                </c:pt>
                <c:pt idx="3463">
                  <c:v>2794040588</c:v>
                </c:pt>
                <c:pt idx="3464">
                  <c:v>7678695853</c:v>
                </c:pt>
                <c:pt idx="3465">
                  <c:v>5923804794</c:v>
                </c:pt>
                <c:pt idx="3466">
                  <c:v>6864072746</c:v>
                </c:pt>
                <c:pt idx="3467">
                  <c:v>816039585</c:v>
                </c:pt>
                <c:pt idx="3468">
                  <c:v>9090216073</c:v>
                </c:pt>
                <c:pt idx="3469">
                  <c:v>1859021204</c:v>
                </c:pt>
                <c:pt idx="3470">
                  <c:v>6962124783</c:v>
                </c:pt>
                <c:pt idx="3471">
                  <c:v>59395613</c:v>
                </c:pt>
                <c:pt idx="3472">
                  <c:v>4512295410</c:v>
                </c:pt>
                <c:pt idx="3473">
                  <c:v>6469135420</c:v>
                </c:pt>
                <c:pt idx="3474">
                  <c:v>5981685786</c:v>
                </c:pt>
                <c:pt idx="3475">
                  <c:v>9601267913</c:v>
                </c:pt>
                <c:pt idx="3476">
                  <c:v>3290467481</c:v>
                </c:pt>
                <c:pt idx="3477">
                  <c:v>6605818059</c:v>
                </c:pt>
                <c:pt idx="3478">
                  <c:v>5024563891</c:v>
                </c:pt>
                <c:pt idx="3479">
                  <c:v>7197022797</c:v>
                </c:pt>
                <c:pt idx="3480">
                  <c:v>8205781419</c:v>
                </c:pt>
                <c:pt idx="3481">
                  <c:v>9584232738</c:v>
                </c:pt>
                <c:pt idx="3482">
                  <c:v>7616407463</c:v>
                </c:pt>
                <c:pt idx="3483">
                  <c:v>7130642513</c:v>
                </c:pt>
                <c:pt idx="3484">
                  <c:v>9449796475</c:v>
                </c:pt>
                <c:pt idx="3485">
                  <c:v>7684446452</c:v>
                </c:pt>
                <c:pt idx="3486">
                  <c:v>5675382666</c:v>
                </c:pt>
                <c:pt idx="3487">
                  <c:v>8470257978</c:v>
                </c:pt>
                <c:pt idx="3488">
                  <c:v>8725497561</c:v>
                </c:pt>
                <c:pt idx="3489">
                  <c:v>1009532626</c:v>
                </c:pt>
                <c:pt idx="3490">
                  <c:v>1591875625</c:v>
                </c:pt>
                <c:pt idx="3491">
                  <c:v>6129622015</c:v>
                </c:pt>
                <c:pt idx="3492">
                  <c:v>7074538167</c:v>
                </c:pt>
                <c:pt idx="3493">
                  <c:v>6507307874</c:v>
                </c:pt>
                <c:pt idx="3494">
                  <c:v>5073341635</c:v>
                </c:pt>
                <c:pt idx="3495">
                  <c:v>1217312307</c:v>
                </c:pt>
                <c:pt idx="3496">
                  <c:v>1562424289</c:v>
                </c:pt>
                <c:pt idx="3497">
                  <c:v>2763051413</c:v>
                </c:pt>
                <c:pt idx="3498">
                  <c:v>2271976359</c:v>
                </c:pt>
                <c:pt idx="3499">
                  <c:v>6246861113</c:v>
                </c:pt>
                <c:pt idx="3500">
                  <c:v>3645002146</c:v>
                </c:pt>
                <c:pt idx="3501">
                  <c:v>5097490819</c:v>
                </c:pt>
                <c:pt idx="3502">
                  <c:v>5227585393</c:v>
                </c:pt>
                <c:pt idx="3503">
                  <c:v>3747130054</c:v>
                </c:pt>
                <c:pt idx="3504">
                  <c:v>7458175591</c:v>
                </c:pt>
                <c:pt idx="3505">
                  <c:v>3624694766</c:v>
                </c:pt>
                <c:pt idx="3506">
                  <c:v>5094115979</c:v>
                </c:pt>
                <c:pt idx="3507">
                  <c:v>962830542</c:v>
                </c:pt>
                <c:pt idx="3508">
                  <c:v>6530470077</c:v>
                </c:pt>
                <c:pt idx="3509">
                  <c:v>3992671798</c:v>
                </c:pt>
                <c:pt idx="3510">
                  <c:v>2959155661</c:v>
                </c:pt>
                <c:pt idx="3511">
                  <c:v>3077246813</c:v>
                </c:pt>
                <c:pt idx="3512">
                  <c:v>2779765240</c:v>
                </c:pt>
                <c:pt idx="3513">
                  <c:v>6838025736</c:v>
                </c:pt>
                <c:pt idx="3514">
                  <c:v>4958325700</c:v>
                </c:pt>
                <c:pt idx="3515">
                  <c:v>135226120</c:v>
                </c:pt>
                <c:pt idx="3516">
                  <c:v>3053116367</c:v>
                </c:pt>
                <c:pt idx="3517">
                  <c:v>8847610737</c:v>
                </c:pt>
                <c:pt idx="3518">
                  <c:v>711501327</c:v>
                </c:pt>
                <c:pt idx="3519">
                  <c:v>2104679141</c:v>
                </c:pt>
                <c:pt idx="3520">
                  <c:v>6262545662</c:v>
                </c:pt>
                <c:pt idx="3521">
                  <c:v>4281037845</c:v>
                </c:pt>
                <c:pt idx="3522">
                  <c:v>4447751321</c:v>
                </c:pt>
                <c:pt idx="3523">
                  <c:v>8917857213</c:v>
                </c:pt>
                <c:pt idx="3524">
                  <c:v>6664729113</c:v>
                </c:pt>
                <c:pt idx="3525">
                  <c:v>5762949982</c:v>
                </c:pt>
                <c:pt idx="3526">
                  <c:v>969462190</c:v>
                </c:pt>
                <c:pt idx="3527">
                  <c:v>8412897129</c:v>
                </c:pt>
                <c:pt idx="3528">
                  <c:v>4000648667</c:v>
                </c:pt>
                <c:pt idx="3529">
                  <c:v>9730903522</c:v>
                </c:pt>
                <c:pt idx="3530">
                  <c:v>7608580178</c:v>
                </c:pt>
                <c:pt idx="3531">
                  <c:v>5866702207</c:v>
                </c:pt>
                <c:pt idx="3532">
                  <c:v>2952381348</c:v>
                </c:pt>
                <c:pt idx="3533">
                  <c:v>6134047600</c:v>
                </c:pt>
                <c:pt idx="3534">
                  <c:v>1172326096</c:v>
                </c:pt>
                <c:pt idx="3535">
                  <c:v>7724454698</c:v>
                </c:pt>
                <c:pt idx="3536">
                  <c:v>6225745955</c:v>
                </c:pt>
                <c:pt idx="3537">
                  <c:v>835709949</c:v>
                </c:pt>
                <c:pt idx="3538">
                  <c:v>2577785240</c:v>
                </c:pt>
                <c:pt idx="3539">
                  <c:v>8147561490</c:v>
                </c:pt>
                <c:pt idx="3540">
                  <c:v>1536406201</c:v>
                </c:pt>
                <c:pt idx="3541">
                  <c:v>5339352293</c:v>
                </c:pt>
                <c:pt idx="3542">
                  <c:v>130186430</c:v>
                </c:pt>
                <c:pt idx="3543">
                  <c:v>2897053453</c:v>
                </c:pt>
                <c:pt idx="3544">
                  <c:v>7500848900</c:v>
                </c:pt>
                <c:pt idx="3545">
                  <c:v>7372502217</c:v>
                </c:pt>
                <c:pt idx="3546">
                  <c:v>8783807780</c:v>
                </c:pt>
                <c:pt idx="3547">
                  <c:v>1894719085</c:v>
                </c:pt>
                <c:pt idx="3548">
                  <c:v>4369730929</c:v>
                </c:pt>
                <c:pt idx="3549">
                  <c:v>1041567170</c:v>
                </c:pt>
                <c:pt idx="3550">
                  <c:v>3081797217</c:v>
                </c:pt>
                <c:pt idx="3551">
                  <c:v>3798473072</c:v>
                </c:pt>
                <c:pt idx="3552">
                  <c:v>2039122591</c:v>
                </c:pt>
                <c:pt idx="3553">
                  <c:v>1061306496</c:v>
                </c:pt>
                <c:pt idx="3554">
                  <c:v>2804801764</c:v>
                </c:pt>
                <c:pt idx="3555">
                  <c:v>2195401923</c:v>
                </c:pt>
                <c:pt idx="3556">
                  <c:v>7324224156</c:v>
                </c:pt>
                <c:pt idx="3557">
                  <c:v>9672498896</c:v>
                </c:pt>
                <c:pt idx="3558">
                  <c:v>6928951699</c:v>
                </c:pt>
                <c:pt idx="3559">
                  <c:v>3597066976</c:v>
                </c:pt>
                <c:pt idx="3560">
                  <c:v>8236401022</c:v>
                </c:pt>
                <c:pt idx="3561">
                  <c:v>1218350571</c:v>
                </c:pt>
                <c:pt idx="3562">
                  <c:v>5169384300</c:v>
                </c:pt>
                <c:pt idx="3563">
                  <c:v>4092191324</c:v>
                </c:pt>
                <c:pt idx="3564">
                  <c:v>8076130638</c:v>
                </c:pt>
                <c:pt idx="3565">
                  <c:v>3163305172</c:v>
                </c:pt>
                <c:pt idx="3566">
                  <c:v>2655123662</c:v>
                </c:pt>
                <c:pt idx="3567">
                  <c:v>9279199277</c:v>
                </c:pt>
                <c:pt idx="3568">
                  <c:v>4449783719</c:v>
                </c:pt>
                <c:pt idx="3569">
                  <c:v>7342647772</c:v>
                </c:pt>
                <c:pt idx="3570">
                  <c:v>5508063668</c:v>
                </c:pt>
                <c:pt idx="3571">
                  <c:v>541371509</c:v>
                </c:pt>
                <c:pt idx="3572">
                  <c:v>2638173800</c:v>
                </c:pt>
                <c:pt idx="3573">
                  <c:v>6630070445</c:v>
                </c:pt>
                <c:pt idx="3574">
                  <c:v>2968496867</c:v>
                </c:pt>
                <c:pt idx="3575">
                  <c:v>9918002883</c:v>
                </c:pt>
                <c:pt idx="3576">
                  <c:v>6749431909</c:v>
                </c:pt>
                <c:pt idx="3577">
                  <c:v>1461327326</c:v>
                </c:pt>
                <c:pt idx="3578">
                  <c:v>6990114193</c:v>
                </c:pt>
                <c:pt idx="3579">
                  <c:v>6227910023</c:v>
                </c:pt>
                <c:pt idx="3580">
                  <c:v>6316122659</c:v>
                </c:pt>
                <c:pt idx="3581">
                  <c:v>2361286262</c:v>
                </c:pt>
                <c:pt idx="3582">
                  <c:v>1206416483</c:v>
                </c:pt>
                <c:pt idx="3583">
                  <c:v>9948231708</c:v>
                </c:pt>
                <c:pt idx="3584">
                  <c:v>6979554204</c:v>
                </c:pt>
                <c:pt idx="3585">
                  <c:v>131857819</c:v>
                </c:pt>
                <c:pt idx="3586">
                  <c:v>935791418</c:v>
                </c:pt>
                <c:pt idx="3587">
                  <c:v>919010105</c:v>
                </c:pt>
                <c:pt idx="3588">
                  <c:v>7760669755</c:v>
                </c:pt>
                <c:pt idx="3589">
                  <c:v>5887913118</c:v>
                </c:pt>
                <c:pt idx="3590">
                  <c:v>5344777825</c:v>
                </c:pt>
                <c:pt idx="3591">
                  <c:v>1066965226</c:v>
                </c:pt>
                <c:pt idx="3592">
                  <c:v>6885927295</c:v>
                </c:pt>
                <c:pt idx="3593">
                  <c:v>8086272745</c:v>
                </c:pt>
                <c:pt idx="3594">
                  <c:v>3430899079</c:v>
                </c:pt>
                <c:pt idx="3595">
                  <c:v>6063148892</c:v>
                </c:pt>
                <c:pt idx="3596">
                  <c:v>4488794653</c:v>
                </c:pt>
                <c:pt idx="3597">
                  <c:v>5402436924</c:v>
                </c:pt>
                <c:pt idx="3598">
                  <c:v>9421958918</c:v>
                </c:pt>
                <c:pt idx="3599">
                  <c:v>4075467724</c:v>
                </c:pt>
                <c:pt idx="3600">
                  <c:v>2149136791</c:v>
                </c:pt>
                <c:pt idx="3601">
                  <c:v>1447051343</c:v>
                </c:pt>
                <c:pt idx="3602">
                  <c:v>1519231970</c:v>
                </c:pt>
                <c:pt idx="3603">
                  <c:v>1641149566</c:v>
                </c:pt>
                <c:pt idx="3604">
                  <c:v>2289429260</c:v>
                </c:pt>
                <c:pt idx="3605">
                  <c:v>4599908363</c:v>
                </c:pt>
                <c:pt idx="3606">
                  <c:v>6598063264</c:v>
                </c:pt>
                <c:pt idx="3607">
                  <c:v>3852131197</c:v>
                </c:pt>
                <c:pt idx="3608">
                  <c:v>4617193766</c:v>
                </c:pt>
                <c:pt idx="3609">
                  <c:v>5168332870</c:v>
                </c:pt>
                <c:pt idx="3610">
                  <c:v>3070403395</c:v>
                </c:pt>
                <c:pt idx="3611">
                  <c:v>267973055</c:v>
                </c:pt>
                <c:pt idx="3612">
                  <c:v>9368382832</c:v>
                </c:pt>
                <c:pt idx="3613">
                  <c:v>6523985342</c:v>
                </c:pt>
                <c:pt idx="3614">
                  <c:v>534644902</c:v>
                </c:pt>
                <c:pt idx="3615">
                  <c:v>4930978947</c:v>
                </c:pt>
                <c:pt idx="3616">
                  <c:v>1345394004</c:v>
                </c:pt>
                <c:pt idx="3617">
                  <c:v>6063766529</c:v>
                </c:pt>
                <c:pt idx="3618">
                  <c:v>3966647338</c:v>
                </c:pt>
                <c:pt idx="3619">
                  <c:v>1374829579</c:v>
                </c:pt>
                <c:pt idx="3620">
                  <c:v>7957998003</c:v>
                </c:pt>
                <c:pt idx="3621">
                  <c:v>1154858081</c:v>
                </c:pt>
                <c:pt idx="3622">
                  <c:v>9679418790</c:v>
                </c:pt>
                <c:pt idx="3623">
                  <c:v>3352255156</c:v>
                </c:pt>
                <c:pt idx="3624">
                  <c:v>5952764959</c:v>
                </c:pt>
                <c:pt idx="3625">
                  <c:v>2231707888</c:v>
                </c:pt>
                <c:pt idx="3626">
                  <c:v>6497585672</c:v>
                </c:pt>
                <c:pt idx="3627">
                  <c:v>2707997641</c:v>
                </c:pt>
                <c:pt idx="3628">
                  <c:v>8270481327</c:v>
                </c:pt>
                <c:pt idx="3629">
                  <c:v>5935721201</c:v>
                </c:pt>
                <c:pt idx="3630">
                  <c:v>755285662</c:v>
                </c:pt>
                <c:pt idx="3631">
                  <c:v>7165667059</c:v>
                </c:pt>
                <c:pt idx="3632">
                  <c:v>4093158169</c:v>
                </c:pt>
                <c:pt idx="3633">
                  <c:v>7010491208</c:v>
                </c:pt>
                <c:pt idx="3634">
                  <c:v>9598140237</c:v>
                </c:pt>
                <c:pt idx="3635">
                  <c:v>2922491099</c:v>
                </c:pt>
                <c:pt idx="3636">
                  <c:v>4801746020</c:v>
                </c:pt>
                <c:pt idx="3637">
                  <c:v>4674869897</c:v>
                </c:pt>
                <c:pt idx="3638">
                  <c:v>962664014</c:v>
                </c:pt>
                <c:pt idx="3639">
                  <c:v>2121210458</c:v>
                </c:pt>
                <c:pt idx="3640">
                  <c:v>5203134693</c:v>
                </c:pt>
                <c:pt idx="3641">
                  <c:v>8524232560</c:v>
                </c:pt>
                <c:pt idx="3642">
                  <c:v>2384903535</c:v>
                </c:pt>
                <c:pt idx="3643">
                  <c:v>8106727513</c:v>
                </c:pt>
                <c:pt idx="3644">
                  <c:v>5948476340</c:v>
                </c:pt>
                <c:pt idx="3645">
                  <c:v>456430407</c:v>
                </c:pt>
                <c:pt idx="3646">
                  <c:v>7141436472</c:v>
                </c:pt>
                <c:pt idx="3647">
                  <c:v>2748416988</c:v>
                </c:pt>
                <c:pt idx="3648">
                  <c:v>1339291169</c:v>
                </c:pt>
                <c:pt idx="3649">
                  <c:v>9264704493</c:v>
                </c:pt>
                <c:pt idx="3650">
                  <c:v>2818593476</c:v>
                </c:pt>
                <c:pt idx="3651">
                  <c:v>560325355</c:v>
                </c:pt>
                <c:pt idx="3652">
                  <c:v>1887910158</c:v>
                </c:pt>
                <c:pt idx="3653">
                  <c:v>9178648556</c:v>
                </c:pt>
                <c:pt idx="3654">
                  <c:v>6778632070</c:v>
                </c:pt>
                <c:pt idx="3655">
                  <c:v>3820888861</c:v>
                </c:pt>
                <c:pt idx="3656">
                  <c:v>3883848727</c:v>
                </c:pt>
                <c:pt idx="3657">
                  <c:v>8669326566</c:v>
                </c:pt>
                <c:pt idx="3658">
                  <c:v>1471075958</c:v>
                </c:pt>
                <c:pt idx="3659">
                  <c:v>6334852515</c:v>
                </c:pt>
                <c:pt idx="3660">
                  <c:v>4223991787</c:v>
                </c:pt>
                <c:pt idx="3661">
                  <c:v>25075454</c:v>
                </c:pt>
                <c:pt idx="3662">
                  <c:v>2768948373</c:v>
                </c:pt>
                <c:pt idx="3663">
                  <c:v>4066817890</c:v>
                </c:pt>
                <c:pt idx="3664">
                  <c:v>7989790726</c:v>
                </c:pt>
                <c:pt idx="3665">
                  <c:v>1030228485</c:v>
                </c:pt>
                <c:pt idx="3666">
                  <c:v>2086635389</c:v>
                </c:pt>
                <c:pt idx="3667">
                  <c:v>443053049</c:v>
                </c:pt>
                <c:pt idx="3668">
                  <c:v>4614192319</c:v>
                </c:pt>
                <c:pt idx="3669">
                  <c:v>4808298139</c:v>
                </c:pt>
                <c:pt idx="3670">
                  <c:v>8593104509</c:v>
                </c:pt>
                <c:pt idx="3671">
                  <c:v>922452431</c:v>
                </c:pt>
                <c:pt idx="3672">
                  <c:v>547569181</c:v>
                </c:pt>
                <c:pt idx="3673">
                  <c:v>3692534515</c:v>
                </c:pt>
                <c:pt idx="3674">
                  <c:v>1212337050</c:v>
                </c:pt>
                <c:pt idx="3675">
                  <c:v>892201045</c:v>
                </c:pt>
                <c:pt idx="3676">
                  <c:v>675778190</c:v>
                </c:pt>
                <c:pt idx="3677">
                  <c:v>2517435723</c:v>
                </c:pt>
                <c:pt idx="3678">
                  <c:v>4359185251</c:v>
                </c:pt>
                <c:pt idx="3679">
                  <c:v>6092891913</c:v>
                </c:pt>
                <c:pt idx="3680">
                  <c:v>8469542095</c:v>
                </c:pt>
                <c:pt idx="3681">
                  <c:v>6818923836</c:v>
                </c:pt>
                <c:pt idx="3682">
                  <c:v>266125670</c:v>
                </c:pt>
                <c:pt idx="3683">
                  <c:v>5660988717</c:v>
                </c:pt>
                <c:pt idx="3684">
                  <c:v>8369689396</c:v>
                </c:pt>
                <c:pt idx="3685">
                  <c:v>2399237536</c:v>
                </c:pt>
                <c:pt idx="3686">
                  <c:v>9254695793</c:v>
                </c:pt>
                <c:pt idx="3687">
                  <c:v>4665513619</c:v>
                </c:pt>
                <c:pt idx="3688">
                  <c:v>5742760779</c:v>
                </c:pt>
                <c:pt idx="3689">
                  <c:v>6305370621</c:v>
                </c:pt>
                <c:pt idx="3690">
                  <c:v>1773552694</c:v>
                </c:pt>
                <c:pt idx="3691">
                  <c:v>2423179863</c:v>
                </c:pt>
                <c:pt idx="3692">
                  <c:v>9317288545</c:v>
                </c:pt>
                <c:pt idx="3693">
                  <c:v>5515859324</c:v>
                </c:pt>
                <c:pt idx="3694">
                  <c:v>9908109936</c:v>
                </c:pt>
                <c:pt idx="3695">
                  <c:v>50034804</c:v>
                </c:pt>
                <c:pt idx="3696">
                  <c:v>9642317087</c:v>
                </c:pt>
                <c:pt idx="3697">
                  <c:v>8846969480</c:v>
                </c:pt>
                <c:pt idx="3698">
                  <c:v>6889861361</c:v>
                </c:pt>
                <c:pt idx="3699">
                  <c:v>7581084884</c:v>
                </c:pt>
                <c:pt idx="3700">
                  <c:v>5327187322</c:v>
                </c:pt>
                <c:pt idx="3701">
                  <c:v>9004196803</c:v>
                </c:pt>
                <c:pt idx="3702">
                  <c:v>1214164528</c:v>
                </c:pt>
                <c:pt idx="3703">
                  <c:v>6650388971</c:v>
                </c:pt>
                <c:pt idx="3704">
                  <c:v>1713113570</c:v>
                </c:pt>
                <c:pt idx="3705">
                  <c:v>7398194021</c:v>
                </c:pt>
                <c:pt idx="3706">
                  <c:v>715991442</c:v>
                </c:pt>
                <c:pt idx="3707">
                  <c:v>4130773992</c:v>
                </c:pt>
                <c:pt idx="3708">
                  <c:v>8752743756</c:v>
                </c:pt>
                <c:pt idx="3709">
                  <c:v>3681220875</c:v>
                </c:pt>
                <c:pt idx="3710">
                  <c:v>4990717740</c:v>
                </c:pt>
                <c:pt idx="3711">
                  <c:v>912467398</c:v>
                </c:pt>
                <c:pt idx="3712">
                  <c:v>7745196043</c:v>
                </c:pt>
                <c:pt idx="3713">
                  <c:v>1178860523</c:v>
                </c:pt>
                <c:pt idx="3714">
                  <c:v>7127845093</c:v>
                </c:pt>
                <c:pt idx="3715">
                  <c:v>6177272215</c:v>
                </c:pt>
                <c:pt idx="3716">
                  <c:v>316025054</c:v>
                </c:pt>
                <c:pt idx="3717">
                  <c:v>1188050400</c:v>
                </c:pt>
                <c:pt idx="3718">
                  <c:v>2287874496</c:v>
                </c:pt>
                <c:pt idx="3719">
                  <c:v>7650109992</c:v>
                </c:pt>
                <c:pt idx="3720">
                  <c:v>4233921439</c:v>
                </c:pt>
                <c:pt idx="3721">
                  <c:v>829726675</c:v>
                </c:pt>
                <c:pt idx="3722">
                  <c:v>6742922370</c:v>
                </c:pt>
                <c:pt idx="3723">
                  <c:v>2858225036</c:v>
                </c:pt>
                <c:pt idx="3724">
                  <c:v>91949327</c:v>
                </c:pt>
                <c:pt idx="3725">
                  <c:v>2357683147</c:v>
                </c:pt>
                <c:pt idx="3726">
                  <c:v>3910559484</c:v>
                </c:pt>
                <c:pt idx="3727">
                  <c:v>9537515273</c:v>
                </c:pt>
                <c:pt idx="3728">
                  <c:v>9830259838</c:v>
                </c:pt>
                <c:pt idx="3729">
                  <c:v>5049815681</c:v>
                </c:pt>
                <c:pt idx="3730">
                  <c:v>3485917184</c:v>
                </c:pt>
                <c:pt idx="3731">
                  <c:v>4233334851</c:v>
                </c:pt>
                <c:pt idx="3732">
                  <c:v>5434039440</c:v>
                </c:pt>
                <c:pt idx="3733">
                  <c:v>119541602</c:v>
                </c:pt>
                <c:pt idx="3734">
                  <c:v>1761952757</c:v>
                </c:pt>
                <c:pt idx="3735">
                  <c:v>3187209831</c:v>
                </c:pt>
                <c:pt idx="3736">
                  <c:v>3216753034</c:v>
                </c:pt>
                <c:pt idx="3737">
                  <c:v>8085623145</c:v>
                </c:pt>
                <c:pt idx="3738">
                  <c:v>2946816494</c:v>
                </c:pt>
                <c:pt idx="3739">
                  <c:v>4854202033</c:v>
                </c:pt>
                <c:pt idx="3740">
                  <c:v>707040051</c:v>
                </c:pt>
                <c:pt idx="3741">
                  <c:v>7654235615</c:v>
                </c:pt>
                <c:pt idx="3742">
                  <c:v>9302460088</c:v>
                </c:pt>
                <c:pt idx="3743">
                  <c:v>4753137805</c:v>
                </c:pt>
                <c:pt idx="3744">
                  <c:v>3905233185</c:v>
                </c:pt>
                <c:pt idx="3745">
                  <c:v>2485368481</c:v>
                </c:pt>
                <c:pt idx="3746">
                  <c:v>9124168149</c:v>
                </c:pt>
                <c:pt idx="3747">
                  <c:v>462314030</c:v>
                </c:pt>
                <c:pt idx="3748">
                  <c:v>4805958197</c:v>
                </c:pt>
                <c:pt idx="3749">
                  <c:v>878963979</c:v>
                </c:pt>
                <c:pt idx="3750">
                  <c:v>7935032157</c:v>
                </c:pt>
                <c:pt idx="3751">
                  <c:v>7244380720</c:v>
                </c:pt>
                <c:pt idx="3752">
                  <c:v>914201859</c:v>
                </c:pt>
                <c:pt idx="3753">
                  <c:v>3435884185</c:v>
                </c:pt>
                <c:pt idx="3754">
                  <c:v>196601908</c:v>
                </c:pt>
                <c:pt idx="3755">
                  <c:v>5001120233</c:v>
                </c:pt>
                <c:pt idx="3756">
                  <c:v>1285623967</c:v>
                </c:pt>
                <c:pt idx="3757">
                  <c:v>9085585090</c:v>
                </c:pt>
                <c:pt idx="3758">
                  <c:v>5181997104</c:v>
                </c:pt>
                <c:pt idx="3759">
                  <c:v>5094056077</c:v>
                </c:pt>
                <c:pt idx="3760">
                  <c:v>5578220991</c:v>
                </c:pt>
                <c:pt idx="3761">
                  <c:v>8058759023</c:v>
                </c:pt>
                <c:pt idx="3762">
                  <c:v>1557687692</c:v>
                </c:pt>
                <c:pt idx="3763">
                  <c:v>6177903444</c:v>
                </c:pt>
                <c:pt idx="3764">
                  <c:v>1008681202</c:v>
                </c:pt>
                <c:pt idx="3765">
                  <c:v>9154111560</c:v>
                </c:pt>
                <c:pt idx="3766">
                  <c:v>2599514711</c:v>
                </c:pt>
                <c:pt idx="3767">
                  <c:v>757636039</c:v>
                </c:pt>
                <c:pt idx="3768">
                  <c:v>8534412677</c:v>
                </c:pt>
                <c:pt idx="3769">
                  <c:v>6250149708</c:v>
                </c:pt>
                <c:pt idx="3770">
                  <c:v>1241931410</c:v>
                </c:pt>
                <c:pt idx="3771">
                  <c:v>4973758167</c:v>
                </c:pt>
                <c:pt idx="3772">
                  <c:v>263373576</c:v>
                </c:pt>
                <c:pt idx="3773">
                  <c:v>3337555411</c:v>
                </c:pt>
                <c:pt idx="3774">
                  <c:v>6659900276</c:v>
                </c:pt>
                <c:pt idx="3775">
                  <c:v>4151204288</c:v>
                </c:pt>
                <c:pt idx="3776">
                  <c:v>8687750153</c:v>
                </c:pt>
                <c:pt idx="3777">
                  <c:v>9135086203</c:v>
                </c:pt>
                <c:pt idx="3778">
                  <c:v>3437958275</c:v>
                </c:pt>
                <c:pt idx="3779">
                  <c:v>8475857663</c:v>
                </c:pt>
                <c:pt idx="3780">
                  <c:v>9228016531</c:v>
                </c:pt>
                <c:pt idx="3781">
                  <c:v>3957901421</c:v>
                </c:pt>
                <c:pt idx="3782">
                  <c:v>6205544458</c:v>
                </c:pt>
                <c:pt idx="3783">
                  <c:v>3315900086</c:v>
                </c:pt>
                <c:pt idx="3784">
                  <c:v>1584641703</c:v>
                </c:pt>
                <c:pt idx="3785">
                  <c:v>1747849758</c:v>
                </c:pt>
                <c:pt idx="3786">
                  <c:v>3683182377</c:v>
                </c:pt>
                <c:pt idx="3787">
                  <c:v>5825555951</c:v>
                </c:pt>
                <c:pt idx="3788">
                  <c:v>8765843495</c:v>
                </c:pt>
                <c:pt idx="3789">
                  <c:v>5260388801</c:v>
                </c:pt>
                <c:pt idx="3790">
                  <c:v>1629632473</c:v>
                </c:pt>
                <c:pt idx="3791">
                  <c:v>8917323995</c:v>
                </c:pt>
                <c:pt idx="3792">
                  <c:v>2227748613</c:v>
                </c:pt>
                <c:pt idx="3793">
                  <c:v>5210467198</c:v>
                </c:pt>
                <c:pt idx="3794">
                  <c:v>1552100251</c:v>
                </c:pt>
                <c:pt idx="3795">
                  <c:v>6813615041</c:v>
                </c:pt>
                <c:pt idx="3796">
                  <c:v>6464056654</c:v>
                </c:pt>
                <c:pt idx="3797">
                  <c:v>1270033832</c:v>
                </c:pt>
                <c:pt idx="3798">
                  <c:v>395717256</c:v>
                </c:pt>
                <c:pt idx="3799">
                  <c:v>7188061696</c:v>
                </c:pt>
                <c:pt idx="3800">
                  <c:v>8099399811</c:v>
                </c:pt>
                <c:pt idx="3801">
                  <c:v>3560869110</c:v>
                </c:pt>
                <c:pt idx="3802">
                  <c:v>206287429</c:v>
                </c:pt>
                <c:pt idx="3803">
                  <c:v>23066040</c:v>
                </c:pt>
                <c:pt idx="3804">
                  <c:v>5113291056</c:v>
                </c:pt>
                <c:pt idx="3805">
                  <c:v>2139704355</c:v>
                </c:pt>
                <c:pt idx="3806">
                  <c:v>2344162232</c:v>
                </c:pt>
                <c:pt idx="3807">
                  <c:v>6420815401</c:v>
                </c:pt>
                <c:pt idx="3808">
                  <c:v>6558855690</c:v>
                </c:pt>
                <c:pt idx="3809">
                  <c:v>8118064077</c:v>
                </c:pt>
                <c:pt idx="3810">
                  <c:v>4767169453</c:v>
                </c:pt>
                <c:pt idx="3811">
                  <c:v>6009213150</c:v>
                </c:pt>
                <c:pt idx="3812">
                  <c:v>5340828204</c:v>
                </c:pt>
                <c:pt idx="3813">
                  <c:v>5021955152</c:v>
                </c:pt>
                <c:pt idx="3814">
                  <c:v>7679082111</c:v>
                </c:pt>
                <c:pt idx="3815">
                  <c:v>5602977708</c:v>
                </c:pt>
                <c:pt idx="3816">
                  <c:v>9565384145</c:v>
                </c:pt>
                <c:pt idx="3817">
                  <c:v>9168788029</c:v>
                </c:pt>
                <c:pt idx="3818">
                  <c:v>4373952906</c:v>
                </c:pt>
                <c:pt idx="3819">
                  <c:v>8852652663</c:v>
                </c:pt>
                <c:pt idx="3820">
                  <c:v>8547510613</c:v>
                </c:pt>
                <c:pt idx="3821">
                  <c:v>8591625773</c:v>
                </c:pt>
                <c:pt idx="3822">
                  <c:v>4278610947</c:v>
                </c:pt>
                <c:pt idx="3823">
                  <c:v>9170322392</c:v>
                </c:pt>
                <c:pt idx="3824">
                  <c:v>2662615125</c:v>
                </c:pt>
                <c:pt idx="3825">
                  <c:v>4960181869</c:v>
                </c:pt>
                <c:pt idx="3826">
                  <c:v>6712241944</c:v>
                </c:pt>
                <c:pt idx="3827">
                  <c:v>8788271099</c:v>
                </c:pt>
                <c:pt idx="3828">
                  <c:v>2316092470</c:v>
                </c:pt>
                <c:pt idx="3829">
                  <c:v>7849840658</c:v>
                </c:pt>
                <c:pt idx="3830">
                  <c:v>8166675358</c:v>
                </c:pt>
                <c:pt idx="3831">
                  <c:v>8922044578</c:v>
                </c:pt>
                <c:pt idx="3832">
                  <c:v>6315435807</c:v>
                </c:pt>
                <c:pt idx="3833">
                  <c:v>7804102828</c:v>
                </c:pt>
                <c:pt idx="3834">
                  <c:v>5233686503</c:v>
                </c:pt>
                <c:pt idx="3835">
                  <c:v>8516085821</c:v>
                </c:pt>
                <c:pt idx="3836">
                  <c:v>4811328329</c:v>
                </c:pt>
                <c:pt idx="3837">
                  <c:v>3759638708</c:v>
                </c:pt>
                <c:pt idx="3838">
                  <c:v>1760805688</c:v>
                </c:pt>
                <c:pt idx="3839">
                  <c:v>6556638625</c:v>
                </c:pt>
                <c:pt idx="3840">
                  <c:v>3562622880</c:v>
                </c:pt>
                <c:pt idx="3841">
                  <c:v>8469518593</c:v>
                </c:pt>
                <c:pt idx="3842">
                  <c:v>3429761182</c:v>
                </c:pt>
                <c:pt idx="3843">
                  <c:v>9238912165</c:v>
                </c:pt>
                <c:pt idx="3844">
                  <c:v>8236421317</c:v>
                </c:pt>
                <c:pt idx="3845">
                  <c:v>3637307332</c:v>
                </c:pt>
                <c:pt idx="3846">
                  <c:v>5453005432</c:v>
                </c:pt>
                <c:pt idx="3847">
                  <c:v>4475669316</c:v>
                </c:pt>
                <c:pt idx="3848">
                  <c:v>255218850</c:v>
                </c:pt>
                <c:pt idx="3849">
                  <c:v>5823202288</c:v>
                </c:pt>
                <c:pt idx="3850">
                  <c:v>4975070464</c:v>
                </c:pt>
                <c:pt idx="3851">
                  <c:v>5521981896</c:v>
                </c:pt>
                <c:pt idx="3852">
                  <c:v>1802186980</c:v>
                </c:pt>
                <c:pt idx="3853">
                  <c:v>9360793027</c:v>
                </c:pt>
                <c:pt idx="3854">
                  <c:v>7293134150</c:v>
                </c:pt>
                <c:pt idx="3855">
                  <c:v>4643137908</c:v>
                </c:pt>
                <c:pt idx="3856">
                  <c:v>7954402150</c:v>
                </c:pt>
                <c:pt idx="3857">
                  <c:v>4263649400</c:v>
                </c:pt>
                <c:pt idx="3858">
                  <c:v>890039364</c:v>
                </c:pt>
                <c:pt idx="3859">
                  <c:v>3388630615</c:v>
                </c:pt>
                <c:pt idx="3860">
                  <c:v>8974863650</c:v>
                </c:pt>
                <c:pt idx="3861">
                  <c:v>7071584850</c:v>
                </c:pt>
                <c:pt idx="3862">
                  <c:v>4588929984</c:v>
                </c:pt>
                <c:pt idx="3863">
                  <c:v>6754163488</c:v>
                </c:pt>
                <c:pt idx="3864">
                  <c:v>9939040318</c:v>
                </c:pt>
                <c:pt idx="3865">
                  <c:v>2734047411</c:v>
                </c:pt>
                <c:pt idx="3866">
                  <c:v>7105866446</c:v>
                </c:pt>
                <c:pt idx="3867">
                  <c:v>7586479828</c:v>
                </c:pt>
                <c:pt idx="3868">
                  <c:v>6257300991</c:v>
                </c:pt>
                <c:pt idx="3869">
                  <c:v>9636558310</c:v>
                </c:pt>
                <c:pt idx="3870">
                  <c:v>1117956415</c:v>
                </c:pt>
                <c:pt idx="3871">
                  <c:v>8339273884</c:v>
                </c:pt>
                <c:pt idx="3872">
                  <c:v>6670615000</c:v>
                </c:pt>
                <c:pt idx="3873">
                  <c:v>6019482456</c:v>
                </c:pt>
                <c:pt idx="3874">
                  <c:v>5459205204</c:v>
                </c:pt>
                <c:pt idx="3875">
                  <c:v>4568163188</c:v>
                </c:pt>
                <c:pt idx="3876">
                  <c:v>7404406951</c:v>
                </c:pt>
                <c:pt idx="3877">
                  <c:v>9884897271</c:v>
                </c:pt>
                <c:pt idx="3878">
                  <c:v>2982002434</c:v>
                </c:pt>
                <c:pt idx="3879">
                  <c:v>150829825</c:v>
                </c:pt>
                <c:pt idx="3880">
                  <c:v>2834573840</c:v>
                </c:pt>
                <c:pt idx="3881">
                  <c:v>1034030167</c:v>
                </c:pt>
                <c:pt idx="3882">
                  <c:v>7841408420</c:v>
                </c:pt>
                <c:pt idx="3883">
                  <c:v>3306393991</c:v>
                </c:pt>
                <c:pt idx="3884">
                  <c:v>9757034495</c:v>
                </c:pt>
                <c:pt idx="3885">
                  <c:v>8235494590</c:v>
                </c:pt>
                <c:pt idx="3886">
                  <c:v>1246531097</c:v>
                </c:pt>
                <c:pt idx="3887">
                  <c:v>4139009934</c:v>
                </c:pt>
                <c:pt idx="3888">
                  <c:v>3224876441</c:v>
                </c:pt>
                <c:pt idx="3889">
                  <c:v>376948396</c:v>
                </c:pt>
                <c:pt idx="3890">
                  <c:v>8568558984</c:v>
                </c:pt>
                <c:pt idx="3891">
                  <c:v>2660918570</c:v>
                </c:pt>
                <c:pt idx="3892">
                  <c:v>1623127726</c:v>
                </c:pt>
                <c:pt idx="3893">
                  <c:v>4238606795</c:v>
                </c:pt>
                <c:pt idx="3894">
                  <c:v>1165686007</c:v>
                </c:pt>
                <c:pt idx="3895">
                  <c:v>1910138827</c:v>
                </c:pt>
                <c:pt idx="3896">
                  <c:v>5555793510</c:v>
                </c:pt>
                <c:pt idx="3897">
                  <c:v>3012870555</c:v>
                </c:pt>
                <c:pt idx="3898">
                  <c:v>32824416</c:v>
                </c:pt>
                <c:pt idx="3899">
                  <c:v>2758636468</c:v>
                </c:pt>
                <c:pt idx="3900">
                  <c:v>8347585385</c:v>
                </c:pt>
                <c:pt idx="3901">
                  <c:v>1081873469</c:v>
                </c:pt>
                <c:pt idx="3902">
                  <c:v>7060675078</c:v>
                </c:pt>
                <c:pt idx="3903">
                  <c:v>2377582567</c:v>
                </c:pt>
                <c:pt idx="3904">
                  <c:v>3996919735</c:v>
                </c:pt>
                <c:pt idx="3905">
                  <c:v>3892171483</c:v>
                </c:pt>
                <c:pt idx="3906">
                  <c:v>5628548766</c:v>
                </c:pt>
                <c:pt idx="3907">
                  <c:v>1168145465</c:v>
                </c:pt>
                <c:pt idx="3908">
                  <c:v>8834292766</c:v>
                </c:pt>
                <c:pt idx="3909">
                  <c:v>8536852151</c:v>
                </c:pt>
                <c:pt idx="3910">
                  <c:v>1317392191</c:v>
                </c:pt>
                <c:pt idx="3911">
                  <c:v>7381890240</c:v>
                </c:pt>
                <c:pt idx="3912">
                  <c:v>8963035204</c:v>
                </c:pt>
                <c:pt idx="3913">
                  <c:v>9232692708</c:v>
                </c:pt>
                <c:pt idx="3914">
                  <c:v>5635417353</c:v>
                </c:pt>
                <c:pt idx="3915">
                  <c:v>125493037</c:v>
                </c:pt>
                <c:pt idx="3916">
                  <c:v>7905770729</c:v>
                </c:pt>
                <c:pt idx="3917">
                  <c:v>6631169046</c:v>
                </c:pt>
                <c:pt idx="3918">
                  <c:v>9508266279</c:v>
                </c:pt>
                <c:pt idx="3919">
                  <c:v>4749506982</c:v>
                </c:pt>
                <c:pt idx="3920">
                  <c:v>395974097</c:v>
                </c:pt>
                <c:pt idx="3921">
                  <c:v>3840260744</c:v>
                </c:pt>
                <c:pt idx="3922">
                  <c:v>5136757914</c:v>
                </c:pt>
                <c:pt idx="3923">
                  <c:v>3278938836</c:v>
                </c:pt>
                <c:pt idx="3924">
                  <c:v>8398448113</c:v>
                </c:pt>
                <c:pt idx="3925">
                  <c:v>1743722788</c:v>
                </c:pt>
                <c:pt idx="3926">
                  <c:v>14563673</c:v>
                </c:pt>
                <c:pt idx="3927">
                  <c:v>7428733979</c:v>
                </c:pt>
                <c:pt idx="3928">
                  <c:v>9543374791</c:v>
                </c:pt>
                <c:pt idx="3929">
                  <c:v>9867443535</c:v>
                </c:pt>
                <c:pt idx="3930">
                  <c:v>2031859285</c:v>
                </c:pt>
                <c:pt idx="3931">
                  <c:v>6438197300</c:v>
                </c:pt>
                <c:pt idx="3932">
                  <c:v>8440079761</c:v>
                </c:pt>
                <c:pt idx="3933">
                  <c:v>1368682618</c:v>
                </c:pt>
                <c:pt idx="3934">
                  <c:v>5340040674</c:v>
                </c:pt>
                <c:pt idx="3935">
                  <c:v>5310024735</c:v>
                </c:pt>
                <c:pt idx="3936">
                  <c:v>2075922780</c:v>
                </c:pt>
                <c:pt idx="3937">
                  <c:v>9454299697</c:v>
                </c:pt>
                <c:pt idx="3938">
                  <c:v>4973434876</c:v>
                </c:pt>
                <c:pt idx="3939">
                  <c:v>2118827784</c:v>
                </c:pt>
                <c:pt idx="3940">
                  <c:v>5487049637</c:v>
                </c:pt>
                <c:pt idx="3941">
                  <c:v>412064006</c:v>
                </c:pt>
                <c:pt idx="3942">
                  <c:v>561519013</c:v>
                </c:pt>
                <c:pt idx="3943">
                  <c:v>2836657502</c:v>
                </c:pt>
                <c:pt idx="3944">
                  <c:v>5784447424</c:v>
                </c:pt>
                <c:pt idx="3945">
                  <c:v>7352327584</c:v>
                </c:pt>
                <c:pt idx="3946">
                  <c:v>7814075262</c:v>
                </c:pt>
                <c:pt idx="3947">
                  <c:v>9943485825</c:v>
                </c:pt>
                <c:pt idx="3948">
                  <c:v>1555319483</c:v>
                </c:pt>
                <c:pt idx="3949">
                  <c:v>3714709932</c:v>
                </c:pt>
                <c:pt idx="3950">
                  <c:v>874839351</c:v>
                </c:pt>
                <c:pt idx="3951">
                  <c:v>2872467084</c:v>
                </c:pt>
                <c:pt idx="3952">
                  <c:v>3892917027</c:v>
                </c:pt>
                <c:pt idx="3953">
                  <c:v>906697050</c:v>
                </c:pt>
                <c:pt idx="3954">
                  <c:v>8517764617</c:v>
                </c:pt>
                <c:pt idx="3955">
                  <c:v>6296120486</c:v>
                </c:pt>
                <c:pt idx="3956">
                  <c:v>6774452590</c:v>
                </c:pt>
                <c:pt idx="3957">
                  <c:v>5172027556</c:v>
                </c:pt>
                <c:pt idx="3958">
                  <c:v>359764371</c:v>
                </c:pt>
                <c:pt idx="3959">
                  <c:v>2907984578</c:v>
                </c:pt>
                <c:pt idx="3960">
                  <c:v>2466507439</c:v>
                </c:pt>
                <c:pt idx="3961">
                  <c:v>5694287304</c:v>
                </c:pt>
                <c:pt idx="3962">
                  <c:v>9200676634</c:v>
                </c:pt>
                <c:pt idx="3963">
                  <c:v>1066196028</c:v>
                </c:pt>
                <c:pt idx="3964">
                  <c:v>8606257117</c:v>
                </c:pt>
                <c:pt idx="3965">
                  <c:v>4847313127</c:v>
                </c:pt>
                <c:pt idx="3966">
                  <c:v>534400620</c:v>
                </c:pt>
                <c:pt idx="3967">
                  <c:v>8309604920</c:v>
                </c:pt>
                <c:pt idx="3968">
                  <c:v>8064836646</c:v>
                </c:pt>
                <c:pt idx="3969">
                  <c:v>2542710937</c:v>
                </c:pt>
                <c:pt idx="3970">
                  <c:v>1196510385</c:v>
                </c:pt>
                <c:pt idx="3971">
                  <c:v>3806289484</c:v>
                </c:pt>
                <c:pt idx="3972">
                  <c:v>4580127889</c:v>
                </c:pt>
                <c:pt idx="3973">
                  <c:v>8016298982</c:v>
                </c:pt>
                <c:pt idx="3974">
                  <c:v>3934447538</c:v>
                </c:pt>
                <c:pt idx="3975">
                  <c:v>274355906</c:v>
                </c:pt>
                <c:pt idx="3976">
                  <c:v>957813287</c:v>
                </c:pt>
                <c:pt idx="3977">
                  <c:v>3003062417</c:v>
                </c:pt>
                <c:pt idx="3978">
                  <c:v>7878816190</c:v>
                </c:pt>
                <c:pt idx="3979">
                  <c:v>3684660108</c:v>
                </c:pt>
                <c:pt idx="3980">
                  <c:v>4114580549</c:v>
                </c:pt>
                <c:pt idx="3981">
                  <c:v>8424460006</c:v>
                </c:pt>
                <c:pt idx="3982">
                  <c:v>2234891930</c:v>
                </c:pt>
                <c:pt idx="3983">
                  <c:v>2416240994</c:v>
                </c:pt>
                <c:pt idx="3984">
                  <c:v>3902497181</c:v>
                </c:pt>
                <c:pt idx="3985">
                  <c:v>6715642354</c:v>
                </c:pt>
                <c:pt idx="3986">
                  <c:v>7627986044</c:v>
                </c:pt>
                <c:pt idx="3987">
                  <c:v>6494644449</c:v>
                </c:pt>
                <c:pt idx="3988">
                  <c:v>5497041647</c:v>
                </c:pt>
                <c:pt idx="3989">
                  <c:v>6282806445</c:v>
                </c:pt>
                <c:pt idx="3990">
                  <c:v>4280950784</c:v>
                </c:pt>
                <c:pt idx="3991">
                  <c:v>8912822020</c:v>
                </c:pt>
                <c:pt idx="3992">
                  <c:v>8242181330</c:v>
                </c:pt>
                <c:pt idx="3993">
                  <c:v>4820462075</c:v>
                </c:pt>
                <c:pt idx="3994">
                  <c:v>9203432051</c:v>
                </c:pt>
                <c:pt idx="3995">
                  <c:v>7379254936</c:v>
                </c:pt>
                <c:pt idx="3996">
                  <c:v>700409661</c:v>
                </c:pt>
                <c:pt idx="3997">
                  <c:v>2730960716</c:v>
                </c:pt>
                <c:pt idx="3998">
                  <c:v>4479002820</c:v>
                </c:pt>
                <c:pt idx="3999">
                  <c:v>739226509</c:v>
                </c:pt>
              </c:strCache>
            </c:strRef>
          </c:cat>
          <c:val>
            <c:numRef>
              <c:f>'Strategy 1'!$C$7:$C$4007</c:f>
              <c:numCache>
                <c:formatCode>_("$"* #,##0.00_);_("$"* \(#,##0.00\);_("$"* "-"??_);_(@_)</c:formatCode>
                <c:ptCount val="4000"/>
                <c:pt idx="0">
                  <c:v>-5270.7200000000012</c:v>
                </c:pt>
                <c:pt idx="1">
                  <c:v>-4418</c:v>
                </c:pt>
                <c:pt idx="2">
                  <c:v>-4284.6399999999994</c:v>
                </c:pt>
                <c:pt idx="3">
                  <c:v>-4106.92</c:v>
                </c:pt>
                <c:pt idx="4">
                  <c:v>-3928.9600000000009</c:v>
                </c:pt>
                <c:pt idx="5">
                  <c:v>-3415.3199999999997</c:v>
                </c:pt>
                <c:pt idx="6">
                  <c:v>-3328.3600000000006</c:v>
                </c:pt>
                <c:pt idx="7">
                  <c:v>-3130.4000000000015</c:v>
                </c:pt>
                <c:pt idx="8">
                  <c:v>-3028.24</c:v>
                </c:pt>
                <c:pt idx="9">
                  <c:v>-2970.5999999999985</c:v>
                </c:pt>
                <c:pt idx="10">
                  <c:v>-2884.24</c:v>
                </c:pt>
                <c:pt idx="11">
                  <c:v>-2869.3199999999988</c:v>
                </c:pt>
                <c:pt idx="12">
                  <c:v>-2806.7999999999993</c:v>
                </c:pt>
                <c:pt idx="13">
                  <c:v>-2717.4399999999987</c:v>
                </c:pt>
                <c:pt idx="14">
                  <c:v>-2693.08</c:v>
                </c:pt>
                <c:pt idx="15">
                  <c:v>-2648.2000000000007</c:v>
                </c:pt>
                <c:pt idx="16">
                  <c:v>-2642.7200000000012</c:v>
                </c:pt>
                <c:pt idx="17">
                  <c:v>-2607.6399999999994</c:v>
                </c:pt>
                <c:pt idx="18">
                  <c:v>-2565.7999999999993</c:v>
                </c:pt>
                <c:pt idx="19">
                  <c:v>-2460</c:v>
                </c:pt>
                <c:pt idx="20">
                  <c:v>-2436.9600000000009</c:v>
                </c:pt>
                <c:pt idx="21">
                  <c:v>-2420.4799999999996</c:v>
                </c:pt>
                <c:pt idx="22">
                  <c:v>-2395.0400000000009</c:v>
                </c:pt>
                <c:pt idx="23">
                  <c:v>-2333.0399999999991</c:v>
                </c:pt>
                <c:pt idx="24">
                  <c:v>-2328.4799999999996</c:v>
                </c:pt>
                <c:pt idx="25">
                  <c:v>-2274.9599999999991</c:v>
                </c:pt>
                <c:pt idx="26">
                  <c:v>-2214.2399999999998</c:v>
                </c:pt>
                <c:pt idx="27">
                  <c:v>-2152.5200000000004</c:v>
                </c:pt>
                <c:pt idx="28">
                  <c:v>-2031.9200000000019</c:v>
                </c:pt>
                <c:pt idx="29">
                  <c:v>-2027.7200000000012</c:v>
                </c:pt>
                <c:pt idx="30">
                  <c:v>-1984.5599999999995</c:v>
                </c:pt>
                <c:pt idx="31">
                  <c:v>-1931.2799999999988</c:v>
                </c:pt>
                <c:pt idx="32">
                  <c:v>-1877.7999999999993</c:v>
                </c:pt>
                <c:pt idx="33">
                  <c:v>-1795.2399999999998</c:v>
                </c:pt>
                <c:pt idx="34">
                  <c:v>-1739.9200000000019</c:v>
                </c:pt>
                <c:pt idx="35">
                  <c:v>-1699.3199999999997</c:v>
                </c:pt>
                <c:pt idx="36">
                  <c:v>-1648.9200000000019</c:v>
                </c:pt>
                <c:pt idx="37">
                  <c:v>-1647.2399999999998</c:v>
                </c:pt>
                <c:pt idx="38">
                  <c:v>-1645.9600000000009</c:v>
                </c:pt>
                <c:pt idx="39">
                  <c:v>-1622.2800000000007</c:v>
                </c:pt>
                <c:pt idx="40">
                  <c:v>-1621.4400000000005</c:v>
                </c:pt>
                <c:pt idx="41">
                  <c:v>-1614.2000000000007</c:v>
                </c:pt>
                <c:pt idx="42">
                  <c:v>-1613</c:v>
                </c:pt>
                <c:pt idx="43">
                  <c:v>-1548.6399999999994</c:v>
                </c:pt>
                <c:pt idx="44">
                  <c:v>-1547.92</c:v>
                </c:pt>
                <c:pt idx="45">
                  <c:v>-1521.7999999999993</c:v>
                </c:pt>
                <c:pt idx="46">
                  <c:v>-1516.4000000000015</c:v>
                </c:pt>
                <c:pt idx="47">
                  <c:v>-1505.6800000000003</c:v>
                </c:pt>
                <c:pt idx="48">
                  <c:v>-1494.4000000000015</c:v>
                </c:pt>
                <c:pt idx="49">
                  <c:v>-1493.7200000000012</c:v>
                </c:pt>
                <c:pt idx="50">
                  <c:v>-1485.92</c:v>
                </c:pt>
                <c:pt idx="51">
                  <c:v>-1473.4000000000015</c:v>
                </c:pt>
                <c:pt idx="52">
                  <c:v>-1468.7999999999993</c:v>
                </c:pt>
                <c:pt idx="53">
                  <c:v>-1441.4400000000005</c:v>
                </c:pt>
                <c:pt idx="54">
                  <c:v>-1419.8400000000001</c:v>
                </c:pt>
                <c:pt idx="55">
                  <c:v>-1391.5999999999985</c:v>
                </c:pt>
                <c:pt idx="56">
                  <c:v>-1353.3199999999997</c:v>
                </c:pt>
                <c:pt idx="57">
                  <c:v>-1325.2800000000007</c:v>
                </c:pt>
                <c:pt idx="58">
                  <c:v>-1314.3600000000006</c:v>
                </c:pt>
                <c:pt idx="59">
                  <c:v>-1296.7600000000002</c:v>
                </c:pt>
                <c:pt idx="60">
                  <c:v>-1293.7600000000002</c:v>
                </c:pt>
                <c:pt idx="61">
                  <c:v>-1265.1599999999999</c:v>
                </c:pt>
                <c:pt idx="62">
                  <c:v>-1254.9599999999991</c:v>
                </c:pt>
                <c:pt idx="63">
                  <c:v>-1238.4399999999987</c:v>
                </c:pt>
                <c:pt idx="64">
                  <c:v>-1216.08</c:v>
                </c:pt>
                <c:pt idx="65">
                  <c:v>-1212.2000000000007</c:v>
                </c:pt>
                <c:pt idx="66">
                  <c:v>-1197.6399999999994</c:v>
                </c:pt>
                <c:pt idx="67">
                  <c:v>-1184.2799999999988</c:v>
                </c:pt>
                <c:pt idx="68">
                  <c:v>-1150.3199999999997</c:v>
                </c:pt>
                <c:pt idx="69">
                  <c:v>-1147.2000000000007</c:v>
                </c:pt>
                <c:pt idx="70">
                  <c:v>-1122.0399999999991</c:v>
                </c:pt>
                <c:pt idx="71">
                  <c:v>-1120.3199999999997</c:v>
                </c:pt>
                <c:pt idx="72">
                  <c:v>-1113.7600000000002</c:v>
                </c:pt>
                <c:pt idx="73">
                  <c:v>-1069.4399999999987</c:v>
                </c:pt>
                <c:pt idx="74">
                  <c:v>-1060.880000000001</c:v>
                </c:pt>
                <c:pt idx="75">
                  <c:v>-1047.5200000000004</c:v>
                </c:pt>
                <c:pt idx="76">
                  <c:v>-1046.92</c:v>
                </c:pt>
                <c:pt idx="77">
                  <c:v>-1045.6800000000003</c:v>
                </c:pt>
                <c:pt idx="78">
                  <c:v>-1021.7199999999993</c:v>
                </c:pt>
                <c:pt idx="79">
                  <c:v>-999.59999999999854</c:v>
                </c:pt>
                <c:pt idx="80">
                  <c:v>-987.59999999999854</c:v>
                </c:pt>
                <c:pt idx="81">
                  <c:v>-951.76000000000022</c:v>
                </c:pt>
                <c:pt idx="82">
                  <c:v>-918.52000000000044</c:v>
                </c:pt>
                <c:pt idx="83">
                  <c:v>-916.63999999999942</c:v>
                </c:pt>
                <c:pt idx="84">
                  <c:v>-914.60000000000036</c:v>
                </c:pt>
                <c:pt idx="85">
                  <c:v>-903</c:v>
                </c:pt>
                <c:pt idx="86">
                  <c:v>-885.84000000000015</c:v>
                </c:pt>
                <c:pt idx="87">
                  <c:v>-880.79999999999927</c:v>
                </c:pt>
                <c:pt idx="88">
                  <c:v>-865.36000000000058</c:v>
                </c:pt>
                <c:pt idx="89">
                  <c:v>-864.11999999999898</c:v>
                </c:pt>
                <c:pt idx="90">
                  <c:v>-838.31999999999971</c:v>
                </c:pt>
                <c:pt idx="91">
                  <c:v>-818.84000000000015</c:v>
                </c:pt>
                <c:pt idx="92">
                  <c:v>-809.07999999999993</c:v>
                </c:pt>
                <c:pt idx="93">
                  <c:v>-803.15999999999985</c:v>
                </c:pt>
                <c:pt idx="94">
                  <c:v>-801.96000000000095</c:v>
                </c:pt>
                <c:pt idx="95">
                  <c:v>-795.48000000000138</c:v>
                </c:pt>
                <c:pt idx="96">
                  <c:v>-780.68000000000029</c:v>
                </c:pt>
                <c:pt idx="97">
                  <c:v>-769.68000000000029</c:v>
                </c:pt>
                <c:pt idx="98">
                  <c:v>-752.23999999999978</c:v>
                </c:pt>
                <c:pt idx="99">
                  <c:v>-749.92000000000007</c:v>
                </c:pt>
                <c:pt idx="100">
                  <c:v>-744.84000000000015</c:v>
                </c:pt>
                <c:pt idx="101">
                  <c:v>-744.52000000000044</c:v>
                </c:pt>
                <c:pt idx="102">
                  <c:v>-743.48000000000138</c:v>
                </c:pt>
                <c:pt idx="103">
                  <c:v>-740.43999999999869</c:v>
                </c:pt>
                <c:pt idx="104">
                  <c:v>-728.88000000000102</c:v>
                </c:pt>
                <c:pt idx="105">
                  <c:v>-718.72000000000116</c:v>
                </c:pt>
                <c:pt idx="106">
                  <c:v>-686.76000000000022</c:v>
                </c:pt>
                <c:pt idx="107">
                  <c:v>-685.04000000000087</c:v>
                </c:pt>
                <c:pt idx="108">
                  <c:v>-680.79999999999927</c:v>
                </c:pt>
                <c:pt idx="109">
                  <c:v>-679.52000000000044</c:v>
                </c:pt>
                <c:pt idx="110">
                  <c:v>-676.84000000000015</c:v>
                </c:pt>
                <c:pt idx="111">
                  <c:v>-669.63999999999942</c:v>
                </c:pt>
                <c:pt idx="112">
                  <c:v>-657.03999999999905</c:v>
                </c:pt>
                <c:pt idx="113">
                  <c:v>-649.20000000000073</c:v>
                </c:pt>
                <c:pt idx="114">
                  <c:v>-644.71999999999935</c:v>
                </c:pt>
                <c:pt idx="115">
                  <c:v>-643.60000000000036</c:v>
                </c:pt>
                <c:pt idx="116">
                  <c:v>-635.44000000000051</c:v>
                </c:pt>
                <c:pt idx="117">
                  <c:v>-631.31999999999971</c:v>
                </c:pt>
                <c:pt idx="118">
                  <c:v>-629.20000000000073</c:v>
                </c:pt>
                <c:pt idx="119">
                  <c:v>-628.36000000000058</c:v>
                </c:pt>
                <c:pt idx="120">
                  <c:v>-619.28000000000065</c:v>
                </c:pt>
                <c:pt idx="121">
                  <c:v>-604.20000000000073</c:v>
                </c:pt>
                <c:pt idx="122">
                  <c:v>-589.19999999999891</c:v>
                </c:pt>
                <c:pt idx="123">
                  <c:v>-564.27999999999884</c:v>
                </c:pt>
                <c:pt idx="124">
                  <c:v>-556.88000000000011</c:v>
                </c:pt>
                <c:pt idx="125">
                  <c:v>-555.63999999999942</c:v>
                </c:pt>
                <c:pt idx="126">
                  <c:v>-544.60000000000036</c:v>
                </c:pt>
                <c:pt idx="127">
                  <c:v>-538.07999999999993</c:v>
                </c:pt>
                <c:pt idx="128">
                  <c:v>-536.20000000000073</c:v>
                </c:pt>
                <c:pt idx="129">
                  <c:v>-528.71999999999935</c:v>
                </c:pt>
                <c:pt idx="130">
                  <c:v>-518.84000000000015</c:v>
                </c:pt>
                <c:pt idx="131">
                  <c:v>-518.51999999999862</c:v>
                </c:pt>
                <c:pt idx="132">
                  <c:v>-509</c:v>
                </c:pt>
                <c:pt idx="133">
                  <c:v>-503.79999999999927</c:v>
                </c:pt>
                <c:pt idx="134">
                  <c:v>-494.40000000000146</c:v>
                </c:pt>
                <c:pt idx="135">
                  <c:v>-492.44000000000051</c:v>
                </c:pt>
                <c:pt idx="136">
                  <c:v>-478.36000000000058</c:v>
                </c:pt>
                <c:pt idx="137">
                  <c:v>-472.79999999999927</c:v>
                </c:pt>
                <c:pt idx="138">
                  <c:v>-471.11999999999898</c:v>
                </c:pt>
                <c:pt idx="139">
                  <c:v>-453.07999999999811</c:v>
                </c:pt>
                <c:pt idx="140">
                  <c:v>-439.60000000000036</c:v>
                </c:pt>
                <c:pt idx="141">
                  <c:v>-434.20000000000073</c:v>
                </c:pt>
                <c:pt idx="142">
                  <c:v>-425.40000000000146</c:v>
                </c:pt>
                <c:pt idx="143">
                  <c:v>-418.51999999999862</c:v>
                </c:pt>
                <c:pt idx="144">
                  <c:v>-415.80000000000109</c:v>
                </c:pt>
                <c:pt idx="145">
                  <c:v>-414.79999999999927</c:v>
                </c:pt>
                <c:pt idx="146">
                  <c:v>-400.27999999999884</c:v>
                </c:pt>
                <c:pt idx="147">
                  <c:v>-399.84000000000015</c:v>
                </c:pt>
                <c:pt idx="148">
                  <c:v>-397.95999999999913</c:v>
                </c:pt>
                <c:pt idx="149">
                  <c:v>-396</c:v>
                </c:pt>
                <c:pt idx="150">
                  <c:v>-372.48000000000138</c:v>
                </c:pt>
                <c:pt idx="151">
                  <c:v>-364.44000000000051</c:v>
                </c:pt>
                <c:pt idx="152">
                  <c:v>-358.95999999999913</c:v>
                </c:pt>
                <c:pt idx="153">
                  <c:v>-353.07999999999811</c:v>
                </c:pt>
                <c:pt idx="154">
                  <c:v>-348.72000000000116</c:v>
                </c:pt>
                <c:pt idx="155">
                  <c:v>-342.15999999999985</c:v>
                </c:pt>
                <c:pt idx="156">
                  <c:v>-338.79999999999927</c:v>
                </c:pt>
                <c:pt idx="157">
                  <c:v>-338.11999999999898</c:v>
                </c:pt>
                <c:pt idx="158">
                  <c:v>-337.76000000000022</c:v>
                </c:pt>
                <c:pt idx="159">
                  <c:v>-288.68000000000029</c:v>
                </c:pt>
                <c:pt idx="160">
                  <c:v>-272.60000000000036</c:v>
                </c:pt>
                <c:pt idx="161">
                  <c:v>-271.23999999999978</c:v>
                </c:pt>
                <c:pt idx="162">
                  <c:v>-267</c:v>
                </c:pt>
                <c:pt idx="163">
                  <c:v>-266.88000000000011</c:v>
                </c:pt>
                <c:pt idx="164">
                  <c:v>-254.79999999999927</c:v>
                </c:pt>
                <c:pt idx="165">
                  <c:v>-242.55999999999949</c:v>
                </c:pt>
                <c:pt idx="166">
                  <c:v>-238.79999999999927</c:v>
                </c:pt>
                <c:pt idx="167">
                  <c:v>-229.76000000000022</c:v>
                </c:pt>
                <c:pt idx="168">
                  <c:v>-222.72000000000116</c:v>
                </c:pt>
                <c:pt idx="169">
                  <c:v>-205.36000000000058</c:v>
                </c:pt>
                <c:pt idx="170">
                  <c:v>-168.15999999999985</c:v>
                </c:pt>
                <c:pt idx="171">
                  <c:v>-159.03999999999905</c:v>
                </c:pt>
                <c:pt idx="172">
                  <c:v>-130.51999999999862</c:v>
                </c:pt>
                <c:pt idx="173">
                  <c:v>-130.15999999999985</c:v>
                </c:pt>
                <c:pt idx="174">
                  <c:v>-125.40000000000146</c:v>
                </c:pt>
                <c:pt idx="175">
                  <c:v>-116.84000000000015</c:v>
                </c:pt>
                <c:pt idx="176">
                  <c:v>-115.15999999999985</c:v>
                </c:pt>
                <c:pt idx="177">
                  <c:v>-108.47999999999956</c:v>
                </c:pt>
                <c:pt idx="178">
                  <c:v>-107.52000000000044</c:v>
                </c:pt>
                <c:pt idx="179">
                  <c:v>-103.68000000000029</c:v>
                </c:pt>
                <c:pt idx="180">
                  <c:v>-102.92000000000007</c:v>
                </c:pt>
                <c:pt idx="181">
                  <c:v>-98.079999999999927</c:v>
                </c:pt>
                <c:pt idx="182">
                  <c:v>-93.319999999999709</c:v>
                </c:pt>
                <c:pt idx="183">
                  <c:v>-85.719999999999345</c:v>
                </c:pt>
                <c:pt idx="184">
                  <c:v>-84.799999999999272</c:v>
                </c:pt>
                <c:pt idx="185">
                  <c:v>-76.720000000001164</c:v>
                </c:pt>
                <c:pt idx="186">
                  <c:v>-73.559999999999491</c:v>
                </c:pt>
                <c:pt idx="187">
                  <c:v>-73.279999999998836</c:v>
                </c:pt>
                <c:pt idx="188">
                  <c:v>-72.920000000001892</c:v>
                </c:pt>
                <c:pt idx="189">
                  <c:v>-61.760000000000218</c:v>
                </c:pt>
                <c:pt idx="190">
                  <c:v>-59.039999999999054</c:v>
                </c:pt>
                <c:pt idx="191">
                  <c:v>-51</c:v>
                </c:pt>
                <c:pt idx="192">
                  <c:v>-41.680000000000291</c:v>
                </c:pt>
                <c:pt idx="193">
                  <c:v>-35.920000000000073</c:v>
                </c:pt>
                <c:pt idx="194">
                  <c:v>-33.119999999998981</c:v>
                </c:pt>
                <c:pt idx="195">
                  <c:v>-31.119999999998981</c:v>
                </c:pt>
                <c:pt idx="196">
                  <c:v>-22.480000000001382</c:v>
                </c:pt>
                <c:pt idx="197">
                  <c:v>-22.200000000000728</c:v>
                </c:pt>
                <c:pt idx="198">
                  <c:v>-20.920000000000073</c:v>
                </c:pt>
                <c:pt idx="199">
                  <c:v>-4.680000000000291</c:v>
                </c:pt>
                <c:pt idx="200">
                  <c:v>1.1199999999998909</c:v>
                </c:pt>
                <c:pt idx="201">
                  <c:v>1.7600000000002183</c:v>
                </c:pt>
                <c:pt idx="202">
                  <c:v>4.1599999999998545</c:v>
                </c:pt>
                <c:pt idx="203">
                  <c:v>16.040000000000873</c:v>
                </c:pt>
                <c:pt idx="204">
                  <c:v>19.680000000000291</c:v>
                </c:pt>
                <c:pt idx="205">
                  <c:v>20.520000000000437</c:v>
                </c:pt>
                <c:pt idx="206">
                  <c:v>26.440000000000509</c:v>
                </c:pt>
                <c:pt idx="207">
                  <c:v>29.280000000000655</c:v>
                </c:pt>
                <c:pt idx="208">
                  <c:v>30.040000000000873</c:v>
                </c:pt>
                <c:pt idx="209">
                  <c:v>30.840000000000146</c:v>
                </c:pt>
                <c:pt idx="210">
                  <c:v>32.880000000001019</c:v>
                </c:pt>
                <c:pt idx="211">
                  <c:v>40.520000000000437</c:v>
                </c:pt>
                <c:pt idx="212">
                  <c:v>43.680000000000291</c:v>
                </c:pt>
                <c:pt idx="213">
                  <c:v>44.159999999999854</c:v>
                </c:pt>
                <c:pt idx="214">
                  <c:v>49.159999999999854</c:v>
                </c:pt>
                <c:pt idx="215">
                  <c:v>49.559999999999491</c:v>
                </c:pt>
                <c:pt idx="216">
                  <c:v>52.599999999998545</c:v>
                </c:pt>
                <c:pt idx="217">
                  <c:v>59.119999999998981</c:v>
                </c:pt>
                <c:pt idx="218">
                  <c:v>81.840000000000146</c:v>
                </c:pt>
                <c:pt idx="219">
                  <c:v>91.440000000000509</c:v>
                </c:pt>
                <c:pt idx="220">
                  <c:v>109.80000000000109</c:v>
                </c:pt>
                <c:pt idx="221">
                  <c:v>111.68000000000029</c:v>
                </c:pt>
                <c:pt idx="222">
                  <c:v>112.23999999999978</c:v>
                </c:pt>
                <c:pt idx="223">
                  <c:v>120.84000000000015</c:v>
                </c:pt>
                <c:pt idx="224">
                  <c:v>130.23999999999978</c:v>
                </c:pt>
                <c:pt idx="225">
                  <c:v>131.55999999999949</c:v>
                </c:pt>
                <c:pt idx="226">
                  <c:v>150.84000000000015</c:v>
                </c:pt>
                <c:pt idx="227">
                  <c:v>154.11999999999898</c:v>
                </c:pt>
                <c:pt idx="228">
                  <c:v>163.44000000000051</c:v>
                </c:pt>
                <c:pt idx="229">
                  <c:v>163.47999999999956</c:v>
                </c:pt>
                <c:pt idx="230">
                  <c:v>179.47999999999956</c:v>
                </c:pt>
                <c:pt idx="231">
                  <c:v>206.36000000000058</c:v>
                </c:pt>
                <c:pt idx="232">
                  <c:v>211.88000000000102</c:v>
                </c:pt>
                <c:pt idx="233">
                  <c:v>224</c:v>
                </c:pt>
                <c:pt idx="234">
                  <c:v>240.15999999999985</c:v>
                </c:pt>
                <c:pt idx="235">
                  <c:v>253.28000000000065</c:v>
                </c:pt>
                <c:pt idx="236">
                  <c:v>259.84000000000015</c:v>
                </c:pt>
                <c:pt idx="237">
                  <c:v>269.07999999999993</c:v>
                </c:pt>
                <c:pt idx="238">
                  <c:v>282.07999999999993</c:v>
                </c:pt>
                <c:pt idx="239">
                  <c:v>285.27999999999884</c:v>
                </c:pt>
                <c:pt idx="240">
                  <c:v>305.11999999999898</c:v>
                </c:pt>
                <c:pt idx="241">
                  <c:v>312.48000000000138</c:v>
                </c:pt>
                <c:pt idx="242">
                  <c:v>315.88000000000102</c:v>
                </c:pt>
                <c:pt idx="243">
                  <c:v>340</c:v>
                </c:pt>
                <c:pt idx="244">
                  <c:v>347.71999999999935</c:v>
                </c:pt>
                <c:pt idx="245">
                  <c:v>348.07999999999993</c:v>
                </c:pt>
                <c:pt idx="246">
                  <c:v>348.59999999999854</c:v>
                </c:pt>
                <c:pt idx="247">
                  <c:v>349.11999999999898</c:v>
                </c:pt>
                <c:pt idx="248">
                  <c:v>349.84000000000015</c:v>
                </c:pt>
                <c:pt idx="249">
                  <c:v>350.20000000000073</c:v>
                </c:pt>
                <c:pt idx="250">
                  <c:v>359.63999999999942</c:v>
                </c:pt>
                <c:pt idx="251">
                  <c:v>378.84000000000015</c:v>
                </c:pt>
                <c:pt idx="252">
                  <c:v>384.88000000000102</c:v>
                </c:pt>
                <c:pt idx="253">
                  <c:v>391.79999999999927</c:v>
                </c:pt>
                <c:pt idx="254">
                  <c:v>392.03999999999905</c:v>
                </c:pt>
                <c:pt idx="255">
                  <c:v>392.11999999999898</c:v>
                </c:pt>
                <c:pt idx="256">
                  <c:v>393.11999999999898</c:v>
                </c:pt>
                <c:pt idx="257">
                  <c:v>393.23999999999978</c:v>
                </c:pt>
                <c:pt idx="258">
                  <c:v>415.23999999999978</c:v>
                </c:pt>
                <c:pt idx="259">
                  <c:v>422.23999999999978</c:v>
                </c:pt>
                <c:pt idx="260">
                  <c:v>423.84000000000015</c:v>
                </c:pt>
                <c:pt idx="261">
                  <c:v>432.31999999999971</c:v>
                </c:pt>
                <c:pt idx="262">
                  <c:v>437.15999999999985</c:v>
                </c:pt>
                <c:pt idx="263">
                  <c:v>439.88000000000011</c:v>
                </c:pt>
                <c:pt idx="264">
                  <c:v>451.84000000000015</c:v>
                </c:pt>
                <c:pt idx="265">
                  <c:v>454.31999999999971</c:v>
                </c:pt>
                <c:pt idx="266">
                  <c:v>466.92000000000007</c:v>
                </c:pt>
                <c:pt idx="267">
                  <c:v>467.35999999999967</c:v>
                </c:pt>
                <c:pt idx="268">
                  <c:v>469</c:v>
                </c:pt>
                <c:pt idx="269">
                  <c:v>471.52000000000044</c:v>
                </c:pt>
                <c:pt idx="270">
                  <c:v>476.27999999999884</c:v>
                </c:pt>
                <c:pt idx="271">
                  <c:v>481.23999999999978</c:v>
                </c:pt>
                <c:pt idx="272">
                  <c:v>491.03999999999905</c:v>
                </c:pt>
                <c:pt idx="273">
                  <c:v>494.44000000000051</c:v>
                </c:pt>
                <c:pt idx="274">
                  <c:v>498.23999999999978</c:v>
                </c:pt>
                <c:pt idx="275">
                  <c:v>501.11999999999898</c:v>
                </c:pt>
                <c:pt idx="276">
                  <c:v>505.20000000000073</c:v>
                </c:pt>
                <c:pt idx="277">
                  <c:v>511.72000000000116</c:v>
                </c:pt>
                <c:pt idx="278">
                  <c:v>513.88000000000102</c:v>
                </c:pt>
                <c:pt idx="279">
                  <c:v>514.48000000000138</c:v>
                </c:pt>
                <c:pt idx="280">
                  <c:v>515.84000000000015</c:v>
                </c:pt>
                <c:pt idx="281">
                  <c:v>516.47999999999956</c:v>
                </c:pt>
                <c:pt idx="282">
                  <c:v>520.11999999999989</c:v>
                </c:pt>
                <c:pt idx="283">
                  <c:v>524.88000000000102</c:v>
                </c:pt>
                <c:pt idx="284">
                  <c:v>525.55999999999767</c:v>
                </c:pt>
                <c:pt idx="285">
                  <c:v>527.35999999999967</c:v>
                </c:pt>
                <c:pt idx="286">
                  <c:v>529.92000000000189</c:v>
                </c:pt>
                <c:pt idx="287">
                  <c:v>541.15999999999985</c:v>
                </c:pt>
                <c:pt idx="288">
                  <c:v>543.07999999999993</c:v>
                </c:pt>
                <c:pt idx="289">
                  <c:v>551.44000000000051</c:v>
                </c:pt>
                <c:pt idx="290">
                  <c:v>558.36000000000058</c:v>
                </c:pt>
                <c:pt idx="291">
                  <c:v>564.72000000000116</c:v>
                </c:pt>
                <c:pt idx="292">
                  <c:v>570.63999999999942</c:v>
                </c:pt>
                <c:pt idx="293">
                  <c:v>572.88000000000102</c:v>
                </c:pt>
                <c:pt idx="294">
                  <c:v>574.79999999999927</c:v>
                </c:pt>
                <c:pt idx="295">
                  <c:v>575.55999999999949</c:v>
                </c:pt>
                <c:pt idx="296">
                  <c:v>579.31999999999971</c:v>
                </c:pt>
                <c:pt idx="297">
                  <c:v>591.19999999999891</c:v>
                </c:pt>
                <c:pt idx="298">
                  <c:v>604.63999999999942</c:v>
                </c:pt>
                <c:pt idx="299">
                  <c:v>605.52000000000044</c:v>
                </c:pt>
                <c:pt idx="300">
                  <c:v>611.40000000000146</c:v>
                </c:pt>
                <c:pt idx="301">
                  <c:v>626.47999999999956</c:v>
                </c:pt>
                <c:pt idx="302">
                  <c:v>629.76000000000022</c:v>
                </c:pt>
                <c:pt idx="303">
                  <c:v>632.28000000000065</c:v>
                </c:pt>
                <c:pt idx="304">
                  <c:v>644.36000000000058</c:v>
                </c:pt>
                <c:pt idx="305">
                  <c:v>645.23999999999978</c:v>
                </c:pt>
                <c:pt idx="306">
                  <c:v>655.7599999999984</c:v>
                </c:pt>
                <c:pt idx="307">
                  <c:v>671.03999999999905</c:v>
                </c:pt>
                <c:pt idx="308">
                  <c:v>674.11999999999898</c:v>
                </c:pt>
                <c:pt idx="309">
                  <c:v>683.23999999999978</c:v>
                </c:pt>
                <c:pt idx="310">
                  <c:v>684.39999999999964</c:v>
                </c:pt>
                <c:pt idx="311">
                  <c:v>690.39999999999964</c:v>
                </c:pt>
                <c:pt idx="312">
                  <c:v>692.92000000000189</c:v>
                </c:pt>
                <c:pt idx="313">
                  <c:v>697</c:v>
                </c:pt>
                <c:pt idx="314">
                  <c:v>698.15999999999985</c:v>
                </c:pt>
                <c:pt idx="315">
                  <c:v>701.76000000000022</c:v>
                </c:pt>
                <c:pt idx="316">
                  <c:v>707.76000000000022</c:v>
                </c:pt>
                <c:pt idx="317">
                  <c:v>709.11999999999989</c:v>
                </c:pt>
                <c:pt idx="318">
                  <c:v>709.55999999999949</c:v>
                </c:pt>
                <c:pt idx="319">
                  <c:v>711.96000000000095</c:v>
                </c:pt>
                <c:pt idx="320">
                  <c:v>715.79999999999927</c:v>
                </c:pt>
                <c:pt idx="321">
                  <c:v>726.55999999999949</c:v>
                </c:pt>
                <c:pt idx="322">
                  <c:v>736.79999999999927</c:v>
                </c:pt>
                <c:pt idx="323">
                  <c:v>737.63999999999942</c:v>
                </c:pt>
                <c:pt idx="324">
                  <c:v>742.35999999999967</c:v>
                </c:pt>
                <c:pt idx="325">
                  <c:v>744.39999999999964</c:v>
                </c:pt>
                <c:pt idx="326">
                  <c:v>744.59999999999854</c:v>
                </c:pt>
                <c:pt idx="327">
                  <c:v>751.28000000000065</c:v>
                </c:pt>
                <c:pt idx="328">
                  <c:v>754.31999999999971</c:v>
                </c:pt>
                <c:pt idx="329">
                  <c:v>758.92000000000007</c:v>
                </c:pt>
                <c:pt idx="330">
                  <c:v>760</c:v>
                </c:pt>
                <c:pt idx="331">
                  <c:v>760.40000000000146</c:v>
                </c:pt>
                <c:pt idx="332">
                  <c:v>770.07999999999811</c:v>
                </c:pt>
                <c:pt idx="333">
                  <c:v>770.15999999999985</c:v>
                </c:pt>
                <c:pt idx="334">
                  <c:v>785.47999999999956</c:v>
                </c:pt>
                <c:pt idx="335">
                  <c:v>787.28000000000065</c:v>
                </c:pt>
                <c:pt idx="336">
                  <c:v>798.55999999999949</c:v>
                </c:pt>
                <c:pt idx="337">
                  <c:v>800.84000000000015</c:v>
                </c:pt>
                <c:pt idx="338">
                  <c:v>806.19999999999891</c:v>
                </c:pt>
                <c:pt idx="339">
                  <c:v>817.76000000000022</c:v>
                </c:pt>
                <c:pt idx="340">
                  <c:v>831.35999999999967</c:v>
                </c:pt>
                <c:pt idx="341">
                  <c:v>835.79999999999927</c:v>
                </c:pt>
                <c:pt idx="342">
                  <c:v>839.11999999999898</c:v>
                </c:pt>
                <c:pt idx="343">
                  <c:v>839.88000000000102</c:v>
                </c:pt>
                <c:pt idx="344">
                  <c:v>841.55999999999949</c:v>
                </c:pt>
                <c:pt idx="345">
                  <c:v>841.84000000000015</c:v>
                </c:pt>
                <c:pt idx="346">
                  <c:v>842.48000000000138</c:v>
                </c:pt>
                <c:pt idx="347">
                  <c:v>844.36000000000058</c:v>
                </c:pt>
                <c:pt idx="348">
                  <c:v>851.07999999999811</c:v>
                </c:pt>
                <c:pt idx="349">
                  <c:v>860.59999999999854</c:v>
                </c:pt>
                <c:pt idx="350">
                  <c:v>863.63999999999942</c:v>
                </c:pt>
                <c:pt idx="351">
                  <c:v>866.96000000000095</c:v>
                </c:pt>
                <c:pt idx="352">
                  <c:v>875.84000000000015</c:v>
                </c:pt>
                <c:pt idx="353">
                  <c:v>883.15999999999985</c:v>
                </c:pt>
                <c:pt idx="354">
                  <c:v>883.44000000000051</c:v>
                </c:pt>
                <c:pt idx="355">
                  <c:v>894.63999999999942</c:v>
                </c:pt>
                <c:pt idx="356">
                  <c:v>911.20000000000073</c:v>
                </c:pt>
                <c:pt idx="357">
                  <c:v>913.07999999999993</c:v>
                </c:pt>
                <c:pt idx="358">
                  <c:v>916.07999999999993</c:v>
                </c:pt>
                <c:pt idx="359">
                  <c:v>918.71999999999935</c:v>
                </c:pt>
                <c:pt idx="360">
                  <c:v>927.80000000000109</c:v>
                </c:pt>
                <c:pt idx="361">
                  <c:v>937.63999999999942</c:v>
                </c:pt>
                <c:pt idx="362">
                  <c:v>940.48000000000138</c:v>
                </c:pt>
                <c:pt idx="363">
                  <c:v>947</c:v>
                </c:pt>
                <c:pt idx="364">
                  <c:v>949.20000000000073</c:v>
                </c:pt>
                <c:pt idx="365">
                  <c:v>951.72000000000116</c:v>
                </c:pt>
                <c:pt idx="366">
                  <c:v>953.59999999999854</c:v>
                </c:pt>
                <c:pt idx="367">
                  <c:v>963.95999999999913</c:v>
                </c:pt>
                <c:pt idx="368">
                  <c:v>966.71999999999935</c:v>
                </c:pt>
                <c:pt idx="369">
                  <c:v>966.92000000000007</c:v>
                </c:pt>
                <c:pt idx="370">
                  <c:v>968.23999999999978</c:v>
                </c:pt>
                <c:pt idx="371">
                  <c:v>968.43999999999869</c:v>
                </c:pt>
                <c:pt idx="372">
                  <c:v>975</c:v>
                </c:pt>
                <c:pt idx="373">
                  <c:v>975.36000000000058</c:v>
                </c:pt>
                <c:pt idx="374">
                  <c:v>977.07999999999993</c:v>
                </c:pt>
                <c:pt idx="375">
                  <c:v>981.47999999999956</c:v>
                </c:pt>
                <c:pt idx="376">
                  <c:v>985.16000000000076</c:v>
                </c:pt>
                <c:pt idx="377">
                  <c:v>989.60000000000036</c:v>
                </c:pt>
                <c:pt idx="378">
                  <c:v>1001.2799999999988</c:v>
                </c:pt>
                <c:pt idx="379">
                  <c:v>1019.5599999999995</c:v>
                </c:pt>
                <c:pt idx="380">
                  <c:v>1019.8000000000011</c:v>
                </c:pt>
                <c:pt idx="381">
                  <c:v>1029.8400000000001</c:v>
                </c:pt>
                <c:pt idx="382">
                  <c:v>1031.2399999999998</c:v>
                </c:pt>
                <c:pt idx="383">
                  <c:v>1046.0399999999991</c:v>
                </c:pt>
                <c:pt idx="384">
                  <c:v>1048.3600000000006</c:v>
                </c:pt>
                <c:pt idx="385">
                  <c:v>1049.08</c:v>
                </c:pt>
                <c:pt idx="386">
                  <c:v>1049.5199999999986</c:v>
                </c:pt>
                <c:pt idx="387">
                  <c:v>1050.4000000000015</c:v>
                </c:pt>
                <c:pt idx="388">
                  <c:v>1052.8400000000001</c:v>
                </c:pt>
                <c:pt idx="389">
                  <c:v>1063.7199999999993</c:v>
                </c:pt>
                <c:pt idx="390">
                  <c:v>1065.4800000000014</c:v>
                </c:pt>
                <c:pt idx="391">
                  <c:v>1066.880000000001</c:v>
                </c:pt>
                <c:pt idx="392">
                  <c:v>1071.92</c:v>
                </c:pt>
                <c:pt idx="393">
                  <c:v>1075.4399999999987</c:v>
                </c:pt>
                <c:pt idx="394">
                  <c:v>1080.1599999999999</c:v>
                </c:pt>
                <c:pt idx="395">
                  <c:v>1082.4799999999996</c:v>
                </c:pt>
                <c:pt idx="396">
                  <c:v>1083.7600000000002</c:v>
                </c:pt>
                <c:pt idx="397">
                  <c:v>1088.0399999999991</c:v>
                </c:pt>
                <c:pt idx="398">
                  <c:v>1088.4400000000005</c:v>
                </c:pt>
                <c:pt idx="399">
                  <c:v>1108.6399999999994</c:v>
                </c:pt>
                <c:pt idx="400">
                  <c:v>1114</c:v>
                </c:pt>
                <c:pt idx="401">
                  <c:v>1116.9600000000009</c:v>
                </c:pt>
                <c:pt idx="402">
                  <c:v>1119</c:v>
                </c:pt>
                <c:pt idx="403">
                  <c:v>1119.3599999999997</c:v>
                </c:pt>
                <c:pt idx="404">
                  <c:v>1119.6399999999994</c:v>
                </c:pt>
                <c:pt idx="405">
                  <c:v>1123.1999999999989</c:v>
                </c:pt>
                <c:pt idx="406">
                  <c:v>1125.8400000000001</c:v>
                </c:pt>
                <c:pt idx="407">
                  <c:v>1128.4799999999996</c:v>
                </c:pt>
                <c:pt idx="408">
                  <c:v>1131.4400000000023</c:v>
                </c:pt>
                <c:pt idx="409">
                  <c:v>1142.5200000000004</c:v>
                </c:pt>
                <c:pt idx="410">
                  <c:v>1152.6399999999994</c:v>
                </c:pt>
                <c:pt idx="411">
                  <c:v>1155.3600000000006</c:v>
                </c:pt>
                <c:pt idx="412">
                  <c:v>1156.9200000000019</c:v>
                </c:pt>
                <c:pt idx="413">
                  <c:v>1160.5999999999985</c:v>
                </c:pt>
                <c:pt idx="414">
                  <c:v>1160.7600000000002</c:v>
                </c:pt>
                <c:pt idx="415">
                  <c:v>1162.8000000000011</c:v>
                </c:pt>
                <c:pt idx="416">
                  <c:v>1166.2799999999988</c:v>
                </c:pt>
                <c:pt idx="417">
                  <c:v>1177.3999999999996</c:v>
                </c:pt>
                <c:pt idx="418">
                  <c:v>1177.7600000000002</c:v>
                </c:pt>
                <c:pt idx="419">
                  <c:v>1180.4800000000014</c:v>
                </c:pt>
                <c:pt idx="420">
                  <c:v>1180.880000000001</c:v>
                </c:pt>
                <c:pt idx="421">
                  <c:v>1181.6800000000003</c:v>
                </c:pt>
                <c:pt idx="422">
                  <c:v>1183.5599999999995</c:v>
                </c:pt>
                <c:pt idx="423">
                  <c:v>1187</c:v>
                </c:pt>
                <c:pt idx="424">
                  <c:v>1194.5200000000004</c:v>
                </c:pt>
                <c:pt idx="425">
                  <c:v>1206.2399999999998</c:v>
                </c:pt>
                <c:pt idx="426">
                  <c:v>1214.4400000000023</c:v>
                </c:pt>
                <c:pt idx="427">
                  <c:v>1216.5599999999995</c:v>
                </c:pt>
                <c:pt idx="428">
                  <c:v>1222.7999999999993</c:v>
                </c:pt>
                <c:pt idx="429">
                  <c:v>1226.8400000000001</c:v>
                </c:pt>
                <c:pt idx="430">
                  <c:v>1242.6000000000004</c:v>
                </c:pt>
                <c:pt idx="431">
                  <c:v>1245.3600000000006</c:v>
                </c:pt>
                <c:pt idx="432">
                  <c:v>1245.920000000001</c:v>
                </c:pt>
                <c:pt idx="433">
                  <c:v>1254.2000000000007</c:v>
                </c:pt>
                <c:pt idx="434">
                  <c:v>1256.2000000000007</c:v>
                </c:pt>
                <c:pt idx="435">
                  <c:v>1257.7600000000002</c:v>
                </c:pt>
                <c:pt idx="436">
                  <c:v>1268.8400000000001</c:v>
                </c:pt>
                <c:pt idx="437">
                  <c:v>1274.4400000000005</c:v>
                </c:pt>
                <c:pt idx="438">
                  <c:v>1278.0400000000009</c:v>
                </c:pt>
                <c:pt idx="439">
                  <c:v>1282.9600000000009</c:v>
                </c:pt>
                <c:pt idx="440">
                  <c:v>1283.2800000000007</c:v>
                </c:pt>
                <c:pt idx="441">
                  <c:v>1283.4400000000005</c:v>
                </c:pt>
                <c:pt idx="442">
                  <c:v>1284.2800000000007</c:v>
                </c:pt>
                <c:pt idx="443">
                  <c:v>1286.7600000000002</c:v>
                </c:pt>
                <c:pt idx="444">
                  <c:v>1289.5999999999985</c:v>
                </c:pt>
                <c:pt idx="445">
                  <c:v>1298.4400000000005</c:v>
                </c:pt>
                <c:pt idx="446">
                  <c:v>1304.880000000001</c:v>
                </c:pt>
                <c:pt idx="447">
                  <c:v>1310.1599999999999</c:v>
                </c:pt>
                <c:pt idx="448">
                  <c:v>1315.5999999999985</c:v>
                </c:pt>
                <c:pt idx="449">
                  <c:v>1316.3999999999996</c:v>
                </c:pt>
                <c:pt idx="450">
                  <c:v>1317.9599999999991</c:v>
                </c:pt>
                <c:pt idx="451">
                  <c:v>1322.1600000000008</c:v>
                </c:pt>
                <c:pt idx="452">
                  <c:v>1329.6400000000003</c:v>
                </c:pt>
                <c:pt idx="453">
                  <c:v>1331.1599999999999</c:v>
                </c:pt>
                <c:pt idx="454">
                  <c:v>1338.3199999999997</c:v>
                </c:pt>
                <c:pt idx="455">
                  <c:v>1340.6800000000003</c:v>
                </c:pt>
                <c:pt idx="456">
                  <c:v>1344.3599999999997</c:v>
                </c:pt>
                <c:pt idx="457">
                  <c:v>1344.7999999999993</c:v>
                </c:pt>
                <c:pt idx="458">
                  <c:v>1353.7199999999993</c:v>
                </c:pt>
                <c:pt idx="459">
                  <c:v>1357.4400000000005</c:v>
                </c:pt>
                <c:pt idx="460">
                  <c:v>1358.7199999999993</c:v>
                </c:pt>
                <c:pt idx="461">
                  <c:v>1362.2799999999988</c:v>
                </c:pt>
                <c:pt idx="462">
                  <c:v>1362.6800000000003</c:v>
                </c:pt>
                <c:pt idx="463">
                  <c:v>1371.5599999999995</c:v>
                </c:pt>
                <c:pt idx="464">
                  <c:v>1373.5200000000004</c:v>
                </c:pt>
                <c:pt idx="465">
                  <c:v>1378.4799999999996</c:v>
                </c:pt>
                <c:pt idx="466">
                  <c:v>1378.7999999999993</c:v>
                </c:pt>
                <c:pt idx="467">
                  <c:v>1380.2399999999998</c:v>
                </c:pt>
                <c:pt idx="468">
                  <c:v>1384.4000000000015</c:v>
                </c:pt>
                <c:pt idx="469">
                  <c:v>1387.4799999999996</c:v>
                </c:pt>
                <c:pt idx="470">
                  <c:v>1394.920000000001</c:v>
                </c:pt>
                <c:pt idx="471">
                  <c:v>1396.5599999999995</c:v>
                </c:pt>
                <c:pt idx="472">
                  <c:v>1402.0799999999981</c:v>
                </c:pt>
                <c:pt idx="473">
                  <c:v>1403.920000000001</c:v>
                </c:pt>
                <c:pt idx="474">
                  <c:v>1410.5600000000013</c:v>
                </c:pt>
                <c:pt idx="475">
                  <c:v>1425.0799999999981</c:v>
                </c:pt>
                <c:pt idx="476">
                  <c:v>1425.2399999999998</c:v>
                </c:pt>
                <c:pt idx="477">
                  <c:v>1427.4400000000005</c:v>
                </c:pt>
                <c:pt idx="478">
                  <c:v>1428.6800000000003</c:v>
                </c:pt>
                <c:pt idx="479">
                  <c:v>1434.6399999999994</c:v>
                </c:pt>
                <c:pt idx="480">
                  <c:v>1447.880000000001</c:v>
                </c:pt>
                <c:pt idx="481">
                  <c:v>1452.5200000000004</c:v>
                </c:pt>
                <c:pt idx="482">
                  <c:v>1452.9599999999991</c:v>
                </c:pt>
                <c:pt idx="483">
                  <c:v>1456.2399999999998</c:v>
                </c:pt>
                <c:pt idx="484">
                  <c:v>1462.8400000000001</c:v>
                </c:pt>
                <c:pt idx="485">
                  <c:v>1467.92</c:v>
                </c:pt>
                <c:pt idx="486">
                  <c:v>1472.1999999999989</c:v>
                </c:pt>
                <c:pt idx="487">
                  <c:v>1474.8400000000001</c:v>
                </c:pt>
                <c:pt idx="488">
                  <c:v>1481.7600000000002</c:v>
                </c:pt>
                <c:pt idx="489">
                  <c:v>1485.6800000000003</c:v>
                </c:pt>
                <c:pt idx="490">
                  <c:v>1487.079999999999</c:v>
                </c:pt>
                <c:pt idx="491">
                  <c:v>1488.88</c:v>
                </c:pt>
                <c:pt idx="492">
                  <c:v>1496</c:v>
                </c:pt>
                <c:pt idx="493">
                  <c:v>1501.0399999999991</c:v>
                </c:pt>
                <c:pt idx="494">
                  <c:v>1502.1599999999999</c:v>
                </c:pt>
                <c:pt idx="495">
                  <c:v>1502.7999999999993</c:v>
                </c:pt>
                <c:pt idx="496">
                  <c:v>1508.5200000000004</c:v>
                </c:pt>
                <c:pt idx="497">
                  <c:v>1508.8000000000011</c:v>
                </c:pt>
                <c:pt idx="498">
                  <c:v>1512.4400000000005</c:v>
                </c:pt>
                <c:pt idx="499">
                  <c:v>1514.7600000000002</c:v>
                </c:pt>
                <c:pt idx="500">
                  <c:v>1516</c:v>
                </c:pt>
                <c:pt idx="501">
                  <c:v>1518.2399999999998</c:v>
                </c:pt>
                <c:pt idx="502">
                  <c:v>1518.3599999999997</c:v>
                </c:pt>
                <c:pt idx="503">
                  <c:v>1521.7999999999993</c:v>
                </c:pt>
                <c:pt idx="504">
                  <c:v>1526.7199999999993</c:v>
                </c:pt>
                <c:pt idx="505">
                  <c:v>1526.9200000000019</c:v>
                </c:pt>
                <c:pt idx="506">
                  <c:v>1527.92</c:v>
                </c:pt>
                <c:pt idx="507">
                  <c:v>1529.2399999999998</c:v>
                </c:pt>
                <c:pt idx="508">
                  <c:v>1529.6399999999994</c:v>
                </c:pt>
                <c:pt idx="509">
                  <c:v>1534.4000000000005</c:v>
                </c:pt>
                <c:pt idx="510">
                  <c:v>1538.7600000000002</c:v>
                </c:pt>
                <c:pt idx="511">
                  <c:v>1547.12</c:v>
                </c:pt>
                <c:pt idx="512">
                  <c:v>1548.119999999999</c:v>
                </c:pt>
                <c:pt idx="513">
                  <c:v>1550.2800000000007</c:v>
                </c:pt>
                <c:pt idx="514">
                  <c:v>1551.4800000000014</c:v>
                </c:pt>
                <c:pt idx="515">
                  <c:v>1555.7600000000002</c:v>
                </c:pt>
                <c:pt idx="516">
                  <c:v>1562.08</c:v>
                </c:pt>
                <c:pt idx="517">
                  <c:v>1563.7200000000012</c:v>
                </c:pt>
                <c:pt idx="518">
                  <c:v>1573.2800000000007</c:v>
                </c:pt>
                <c:pt idx="519">
                  <c:v>1575.6399999999994</c:v>
                </c:pt>
                <c:pt idx="520">
                  <c:v>1577.2399999999998</c:v>
                </c:pt>
                <c:pt idx="521">
                  <c:v>1577.4400000000005</c:v>
                </c:pt>
                <c:pt idx="522">
                  <c:v>1586.880000000001</c:v>
                </c:pt>
                <c:pt idx="523">
                  <c:v>1590.7199999999993</c:v>
                </c:pt>
                <c:pt idx="524">
                  <c:v>1590.8400000000001</c:v>
                </c:pt>
                <c:pt idx="525">
                  <c:v>1594.5599999999995</c:v>
                </c:pt>
                <c:pt idx="526">
                  <c:v>1597.5200000000004</c:v>
                </c:pt>
                <c:pt idx="527">
                  <c:v>1598.7999999999993</c:v>
                </c:pt>
                <c:pt idx="528">
                  <c:v>1601.6399999999994</c:v>
                </c:pt>
                <c:pt idx="529">
                  <c:v>1602.8400000000001</c:v>
                </c:pt>
                <c:pt idx="530">
                  <c:v>1608.3600000000006</c:v>
                </c:pt>
                <c:pt idx="531">
                  <c:v>1612.4400000000005</c:v>
                </c:pt>
                <c:pt idx="532">
                  <c:v>1614.119999999999</c:v>
                </c:pt>
                <c:pt idx="533">
                  <c:v>1615.08</c:v>
                </c:pt>
                <c:pt idx="534">
                  <c:v>1615.6000000000004</c:v>
                </c:pt>
                <c:pt idx="535">
                  <c:v>1618.0399999999991</c:v>
                </c:pt>
                <c:pt idx="536">
                  <c:v>1624.4400000000005</c:v>
                </c:pt>
                <c:pt idx="537">
                  <c:v>1624.4799999999996</c:v>
                </c:pt>
                <c:pt idx="538">
                  <c:v>1635.0399999999991</c:v>
                </c:pt>
                <c:pt idx="539">
                  <c:v>1635.2000000000007</c:v>
                </c:pt>
                <c:pt idx="540">
                  <c:v>1637.3600000000006</c:v>
                </c:pt>
                <c:pt idx="541">
                  <c:v>1638.8400000000001</c:v>
                </c:pt>
                <c:pt idx="542">
                  <c:v>1639.6399999999994</c:v>
                </c:pt>
                <c:pt idx="543">
                  <c:v>1642</c:v>
                </c:pt>
                <c:pt idx="544">
                  <c:v>1644.7199999999993</c:v>
                </c:pt>
                <c:pt idx="545">
                  <c:v>1647.7600000000002</c:v>
                </c:pt>
                <c:pt idx="546">
                  <c:v>1651.12</c:v>
                </c:pt>
                <c:pt idx="547">
                  <c:v>1651.4000000000015</c:v>
                </c:pt>
                <c:pt idx="548">
                  <c:v>1651.5200000000004</c:v>
                </c:pt>
                <c:pt idx="549">
                  <c:v>1653.2799999999988</c:v>
                </c:pt>
                <c:pt idx="550">
                  <c:v>1663.2399999999998</c:v>
                </c:pt>
                <c:pt idx="551">
                  <c:v>1663.5999999999985</c:v>
                </c:pt>
                <c:pt idx="552">
                  <c:v>1666.8400000000001</c:v>
                </c:pt>
                <c:pt idx="553">
                  <c:v>1667.9599999999991</c:v>
                </c:pt>
                <c:pt idx="554">
                  <c:v>1672.8400000000001</c:v>
                </c:pt>
                <c:pt idx="555">
                  <c:v>1673.3199999999997</c:v>
                </c:pt>
                <c:pt idx="556">
                  <c:v>1674</c:v>
                </c:pt>
                <c:pt idx="557">
                  <c:v>1675.6800000000003</c:v>
                </c:pt>
                <c:pt idx="558">
                  <c:v>1677.9600000000009</c:v>
                </c:pt>
                <c:pt idx="559">
                  <c:v>1678.2400000000016</c:v>
                </c:pt>
                <c:pt idx="560">
                  <c:v>1678.6399999999994</c:v>
                </c:pt>
                <c:pt idx="561">
                  <c:v>1685.6800000000003</c:v>
                </c:pt>
                <c:pt idx="562">
                  <c:v>1689.7600000000002</c:v>
                </c:pt>
                <c:pt idx="563">
                  <c:v>1693.4000000000015</c:v>
                </c:pt>
                <c:pt idx="564">
                  <c:v>1693.7199999999993</c:v>
                </c:pt>
                <c:pt idx="565">
                  <c:v>1693.92</c:v>
                </c:pt>
                <c:pt idx="566">
                  <c:v>1695</c:v>
                </c:pt>
                <c:pt idx="567">
                  <c:v>1695.880000000001</c:v>
                </c:pt>
                <c:pt idx="568">
                  <c:v>1697.3600000000006</c:v>
                </c:pt>
                <c:pt idx="569">
                  <c:v>1699.12</c:v>
                </c:pt>
                <c:pt idx="570">
                  <c:v>1700</c:v>
                </c:pt>
                <c:pt idx="571">
                  <c:v>1700.0400000000009</c:v>
                </c:pt>
                <c:pt idx="572">
                  <c:v>1702.4400000000005</c:v>
                </c:pt>
                <c:pt idx="573">
                  <c:v>1706.5200000000004</c:v>
                </c:pt>
                <c:pt idx="574">
                  <c:v>1706.6800000000003</c:v>
                </c:pt>
                <c:pt idx="575">
                  <c:v>1708.2400000000016</c:v>
                </c:pt>
                <c:pt idx="576">
                  <c:v>1709.4400000000005</c:v>
                </c:pt>
                <c:pt idx="577">
                  <c:v>1709.7199999999993</c:v>
                </c:pt>
                <c:pt idx="578">
                  <c:v>1709.8400000000001</c:v>
                </c:pt>
                <c:pt idx="579">
                  <c:v>1710.1599999999999</c:v>
                </c:pt>
                <c:pt idx="580">
                  <c:v>1710.88</c:v>
                </c:pt>
                <c:pt idx="581">
                  <c:v>1711.6399999999994</c:v>
                </c:pt>
                <c:pt idx="582">
                  <c:v>1712.5599999999995</c:v>
                </c:pt>
                <c:pt idx="583">
                  <c:v>1714</c:v>
                </c:pt>
                <c:pt idx="584">
                  <c:v>1720.3600000000006</c:v>
                </c:pt>
                <c:pt idx="585">
                  <c:v>1720.9600000000009</c:v>
                </c:pt>
                <c:pt idx="586">
                  <c:v>1723.880000000001</c:v>
                </c:pt>
                <c:pt idx="587">
                  <c:v>1732.0799999999981</c:v>
                </c:pt>
                <c:pt idx="588">
                  <c:v>1733.0399999999991</c:v>
                </c:pt>
                <c:pt idx="589">
                  <c:v>1733.6400000000003</c:v>
                </c:pt>
                <c:pt idx="590">
                  <c:v>1736.7199999999993</c:v>
                </c:pt>
                <c:pt idx="591">
                  <c:v>1742.2799999999988</c:v>
                </c:pt>
                <c:pt idx="592">
                  <c:v>1754.0799999999981</c:v>
                </c:pt>
                <c:pt idx="593">
                  <c:v>1756.4000000000015</c:v>
                </c:pt>
                <c:pt idx="594">
                  <c:v>1758.4799999999996</c:v>
                </c:pt>
                <c:pt idx="595">
                  <c:v>1759.3600000000006</c:v>
                </c:pt>
                <c:pt idx="596">
                  <c:v>1763.92</c:v>
                </c:pt>
                <c:pt idx="597">
                  <c:v>1764.8000000000011</c:v>
                </c:pt>
                <c:pt idx="598">
                  <c:v>1765.3999999999996</c:v>
                </c:pt>
                <c:pt idx="599">
                  <c:v>1773.880000000001</c:v>
                </c:pt>
                <c:pt idx="600">
                  <c:v>1786.7999999999993</c:v>
                </c:pt>
                <c:pt idx="601">
                  <c:v>1791.4400000000005</c:v>
                </c:pt>
                <c:pt idx="602">
                  <c:v>1792.2799999999988</c:v>
                </c:pt>
                <c:pt idx="603">
                  <c:v>1803.4400000000005</c:v>
                </c:pt>
                <c:pt idx="604">
                  <c:v>1805.3599999999997</c:v>
                </c:pt>
                <c:pt idx="605">
                  <c:v>1809.4000000000005</c:v>
                </c:pt>
                <c:pt idx="606">
                  <c:v>1811.4400000000005</c:v>
                </c:pt>
                <c:pt idx="607">
                  <c:v>1812.6400000000003</c:v>
                </c:pt>
                <c:pt idx="608">
                  <c:v>1815.5599999999995</c:v>
                </c:pt>
                <c:pt idx="609">
                  <c:v>1819.7599999999984</c:v>
                </c:pt>
                <c:pt idx="610">
                  <c:v>1820.4400000000005</c:v>
                </c:pt>
                <c:pt idx="611">
                  <c:v>1824.5599999999995</c:v>
                </c:pt>
                <c:pt idx="612">
                  <c:v>1830.7199999999993</c:v>
                </c:pt>
                <c:pt idx="613">
                  <c:v>1834.3199999999997</c:v>
                </c:pt>
                <c:pt idx="614">
                  <c:v>1839.880000000001</c:v>
                </c:pt>
                <c:pt idx="615">
                  <c:v>1843.5200000000004</c:v>
                </c:pt>
                <c:pt idx="616">
                  <c:v>1848.0399999999991</c:v>
                </c:pt>
                <c:pt idx="617">
                  <c:v>1849.3600000000006</c:v>
                </c:pt>
                <c:pt idx="618">
                  <c:v>1849.7600000000002</c:v>
                </c:pt>
                <c:pt idx="619">
                  <c:v>1851.3600000000006</c:v>
                </c:pt>
                <c:pt idx="620">
                  <c:v>1858.0399999999991</c:v>
                </c:pt>
                <c:pt idx="621">
                  <c:v>1871.5600000000013</c:v>
                </c:pt>
                <c:pt idx="622">
                  <c:v>1872.2399999999998</c:v>
                </c:pt>
                <c:pt idx="623">
                  <c:v>1872.8000000000011</c:v>
                </c:pt>
                <c:pt idx="624">
                  <c:v>1873.1600000000008</c:v>
                </c:pt>
                <c:pt idx="625">
                  <c:v>1874.1600000000008</c:v>
                </c:pt>
                <c:pt idx="626">
                  <c:v>1874.7199999999993</c:v>
                </c:pt>
                <c:pt idx="627">
                  <c:v>1884.1599999999999</c:v>
                </c:pt>
                <c:pt idx="628">
                  <c:v>1887.2799999999988</c:v>
                </c:pt>
                <c:pt idx="629">
                  <c:v>1890.9600000000009</c:v>
                </c:pt>
                <c:pt idx="630">
                  <c:v>1895.119999999999</c:v>
                </c:pt>
                <c:pt idx="631">
                  <c:v>1902.5200000000004</c:v>
                </c:pt>
                <c:pt idx="632">
                  <c:v>1907.4000000000015</c:v>
                </c:pt>
                <c:pt idx="633">
                  <c:v>1908.8400000000001</c:v>
                </c:pt>
                <c:pt idx="634">
                  <c:v>1911.92</c:v>
                </c:pt>
                <c:pt idx="635">
                  <c:v>1913.5599999999977</c:v>
                </c:pt>
                <c:pt idx="636">
                  <c:v>1920.0399999999991</c:v>
                </c:pt>
                <c:pt idx="637">
                  <c:v>1922.7999999999993</c:v>
                </c:pt>
                <c:pt idx="638">
                  <c:v>1924.6800000000003</c:v>
                </c:pt>
                <c:pt idx="639">
                  <c:v>1927.12</c:v>
                </c:pt>
                <c:pt idx="640">
                  <c:v>1935.1599999999999</c:v>
                </c:pt>
                <c:pt idx="641">
                  <c:v>1935.5199999999986</c:v>
                </c:pt>
                <c:pt idx="642">
                  <c:v>1944.3600000000006</c:v>
                </c:pt>
                <c:pt idx="643">
                  <c:v>1946.2000000000007</c:v>
                </c:pt>
                <c:pt idx="644">
                  <c:v>1946.7200000000012</c:v>
                </c:pt>
                <c:pt idx="645">
                  <c:v>1947.6399999999994</c:v>
                </c:pt>
                <c:pt idx="646">
                  <c:v>1949.2800000000007</c:v>
                </c:pt>
                <c:pt idx="647">
                  <c:v>1949.3199999999997</c:v>
                </c:pt>
                <c:pt idx="648">
                  <c:v>1949.4400000000005</c:v>
                </c:pt>
                <c:pt idx="649">
                  <c:v>1952.6399999999994</c:v>
                </c:pt>
                <c:pt idx="650">
                  <c:v>1953.7600000000002</c:v>
                </c:pt>
                <c:pt idx="651">
                  <c:v>1955.0399999999991</c:v>
                </c:pt>
                <c:pt idx="652">
                  <c:v>1955.7200000000012</c:v>
                </c:pt>
                <c:pt idx="653">
                  <c:v>1959.0399999999991</c:v>
                </c:pt>
                <c:pt idx="654">
                  <c:v>1961.08</c:v>
                </c:pt>
                <c:pt idx="655">
                  <c:v>1963.880000000001</c:v>
                </c:pt>
                <c:pt idx="656">
                  <c:v>1970.88</c:v>
                </c:pt>
                <c:pt idx="657">
                  <c:v>1971.880000000001</c:v>
                </c:pt>
                <c:pt idx="658">
                  <c:v>1974.5999999999985</c:v>
                </c:pt>
                <c:pt idx="659">
                  <c:v>1977.0799999999981</c:v>
                </c:pt>
                <c:pt idx="660">
                  <c:v>1977.7600000000002</c:v>
                </c:pt>
                <c:pt idx="661">
                  <c:v>1979.2000000000007</c:v>
                </c:pt>
                <c:pt idx="662">
                  <c:v>1980.9600000000009</c:v>
                </c:pt>
                <c:pt idx="663">
                  <c:v>1982.1599999999999</c:v>
                </c:pt>
                <c:pt idx="664">
                  <c:v>1983</c:v>
                </c:pt>
                <c:pt idx="665">
                  <c:v>1987.0799999999981</c:v>
                </c:pt>
                <c:pt idx="666">
                  <c:v>1987.88</c:v>
                </c:pt>
                <c:pt idx="667">
                  <c:v>1990.1599999999999</c:v>
                </c:pt>
                <c:pt idx="668">
                  <c:v>1990.3199999999997</c:v>
                </c:pt>
                <c:pt idx="669">
                  <c:v>1993.4799999999996</c:v>
                </c:pt>
                <c:pt idx="670">
                  <c:v>1996.3199999999997</c:v>
                </c:pt>
                <c:pt idx="671">
                  <c:v>1997.3599999999997</c:v>
                </c:pt>
                <c:pt idx="672">
                  <c:v>1998.5999999999995</c:v>
                </c:pt>
                <c:pt idx="673">
                  <c:v>2000.2000000000007</c:v>
                </c:pt>
                <c:pt idx="674">
                  <c:v>2004.6800000000003</c:v>
                </c:pt>
                <c:pt idx="675">
                  <c:v>2005.7999999999993</c:v>
                </c:pt>
                <c:pt idx="676">
                  <c:v>2007</c:v>
                </c:pt>
                <c:pt idx="677">
                  <c:v>2007.4800000000014</c:v>
                </c:pt>
                <c:pt idx="678">
                  <c:v>2010.2800000000007</c:v>
                </c:pt>
                <c:pt idx="679">
                  <c:v>2010.4000000000015</c:v>
                </c:pt>
                <c:pt idx="680">
                  <c:v>2017.9600000000009</c:v>
                </c:pt>
                <c:pt idx="681">
                  <c:v>2022.7199999999993</c:v>
                </c:pt>
                <c:pt idx="682">
                  <c:v>2026.3199999999997</c:v>
                </c:pt>
                <c:pt idx="683">
                  <c:v>2028.7600000000002</c:v>
                </c:pt>
                <c:pt idx="684">
                  <c:v>2034</c:v>
                </c:pt>
                <c:pt idx="685">
                  <c:v>2035.3199999999997</c:v>
                </c:pt>
                <c:pt idx="686">
                  <c:v>2037.1599999999999</c:v>
                </c:pt>
                <c:pt idx="687">
                  <c:v>2038.7199999999993</c:v>
                </c:pt>
                <c:pt idx="688">
                  <c:v>2041.7199999999993</c:v>
                </c:pt>
                <c:pt idx="689">
                  <c:v>2042.119999999999</c:v>
                </c:pt>
                <c:pt idx="690">
                  <c:v>2043</c:v>
                </c:pt>
                <c:pt idx="691">
                  <c:v>2048.16</c:v>
                </c:pt>
                <c:pt idx="692">
                  <c:v>2052.16</c:v>
                </c:pt>
                <c:pt idx="693">
                  <c:v>2052.4400000000005</c:v>
                </c:pt>
                <c:pt idx="694">
                  <c:v>2054.6800000000003</c:v>
                </c:pt>
                <c:pt idx="695">
                  <c:v>2055.6800000000003</c:v>
                </c:pt>
                <c:pt idx="696">
                  <c:v>2056.5599999999995</c:v>
                </c:pt>
                <c:pt idx="697">
                  <c:v>2061.0399999999991</c:v>
                </c:pt>
                <c:pt idx="698">
                  <c:v>2066.4400000000005</c:v>
                </c:pt>
                <c:pt idx="699">
                  <c:v>2067.92</c:v>
                </c:pt>
                <c:pt idx="700">
                  <c:v>2070.0400000000009</c:v>
                </c:pt>
                <c:pt idx="701">
                  <c:v>2072.2000000000007</c:v>
                </c:pt>
                <c:pt idx="702">
                  <c:v>2073.2800000000007</c:v>
                </c:pt>
                <c:pt idx="703">
                  <c:v>2074.2000000000007</c:v>
                </c:pt>
                <c:pt idx="704">
                  <c:v>2079.7600000000002</c:v>
                </c:pt>
                <c:pt idx="705">
                  <c:v>2080.880000000001</c:v>
                </c:pt>
                <c:pt idx="706">
                  <c:v>2082.5999999999995</c:v>
                </c:pt>
                <c:pt idx="707">
                  <c:v>2083.7600000000002</c:v>
                </c:pt>
                <c:pt idx="708">
                  <c:v>2085.7999999999993</c:v>
                </c:pt>
                <c:pt idx="709">
                  <c:v>2103.7199999999993</c:v>
                </c:pt>
                <c:pt idx="710">
                  <c:v>2109.4799999999996</c:v>
                </c:pt>
                <c:pt idx="711">
                  <c:v>2111.3199999999988</c:v>
                </c:pt>
                <c:pt idx="712">
                  <c:v>2112.2800000000007</c:v>
                </c:pt>
                <c:pt idx="713">
                  <c:v>2117.9599999999991</c:v>
                </c:pt>
                <c:pt idx="714">
                  <c:v>2120.7600000000002</c:v>
                </c:pt>
                <c:pt idx="715">
                  <c:v>2123.119999999999</c:v>
                </c:pt>
                <c:pt idx="716">
                  <c:v>2130</c:v>
                </c:pt>
                <c:pt idx="717">
                  <c:v>2130.7999999999993</c:v>
                </c:pt>
                <c:pt idx="718">
                  <c:v>2131</c:v>
                </c:pt>
                <c:pt idx="719">
                  <c:v>2131.4800000000014</c:v>
                </c:pt>
                <c:pt idx="720">
                  <c:v>2131.6800000000003</c:v>
                </c:pt>
                <c:pt idx="721">
                  <c:v>2133.5599999999995</c:v>
                </c:pt>
                <c:pt idx="722">
                  <c:v>2134.3600000000006</c:v>
                </c:pt>
                <c:pt idx="723">
                  <c:v>2134.5999999999995</c:v>
                </c:pt>
                <c:pt idx="724">
                  <c:v>2134.6399999999994</c:v>
                </c:pt>
                <c:pt idx="725">
                  <c:v>2135.2800000000007</c:v>
                </c:pt>
                <c:pt idx="726">
                  <c:v>2137.4799999999996</c:v>
                </c:pt>
                <c:pt idx="727">
                  <c:v>2141.12</c:v>
                </c:pt>
                <c:pt idx="728">
                  <c:v>2141.1600000000008</c:v>
                </c:pt>
                <c:pt idx="729">
                  <c:v>2144.6400000000003</c:v>
                </c:pt>
                <c:pt idx="730">
                  <c:v>2145.5199999999986</c:v>
                </c:pt>
                <c:pt idx="731">
                  <c:v>2147.0400000000009</c:v>
                </c:pt>
                <c:pt idx="732">
                  <c:v>2151.5199999999986</c:v>
                </c:pt>
                <c:pt idx="733">
                  <c:v>2153.7200000000012</c:v>
                </c:pt>
                <c:pt idx="734">
                  <c:v>2155.84</c:v>
                </c:pt>
                <c:pt idx="735">
                  <c:v>2156.3999999999996</c:v>
                </c:pt>
                <c:pt idx="736">
                  <c:v>2158.84</c:v>
                </c:pt>
                <c:pt idx="737">
                  <c:v>2162.7999999999993</c:v>
                </c:pt>
                <c:pt idx="738">
                  <c:v>2165.6399999999994</c:v>
                </c:pt>
                <c:pt idx="739">
                  <c:v>2165.84</c:v>
                </c:pt>
                <c:pt idx="740">
                  <c:v>2166.3600000000006</c:v>
                </c:pt>
                <c:pt idx="741">
                  <c:v>2167.3199999999997</c:v>
                </c:pt>
                <c:pt idx="742">
                  <c:v>2172.6800000000003</c:v>
                </c:pt>
                <c:pt idx="743">
                  <c:v>2173.3599999999997</c:v>
                </c:pt>
                <c:pt idx="744">
                  <c:v>2178.4400000000005</c:v>
                </c:pt>
                <c:pt idx="745">
                  <c:v>2179.5200000000004</c:v>
                </c:pt>
                <c:pt idx="746">
                  <c:v>2180.08</c:v>
                </c:pt>
                <c:pt idx="747">
                  <c:v>2184.7600000000002</c:v>
                </c:pt>
                <c:pt idx="748">
                  <c:v>2184.9599999999991</c:v>
                </c:pt>
                <c:pt idx="749">
                  <c:v>2186.7600000000002</c:v>
                </c:pt>
                <c:pt idx="750">
                  <c:v>2187.6400000000003</c:v>
                </c:pt>
                <c:pt idx="751">
                  <c:v>2187.7600000000002</c:v>
                </c:pt>
                <c:pt idx="752">
                  <c:v>2190.84</c:v>
                </c:pt>
                <c:pt idx="753">
                  <c:v>2195.3199999999997</c:v>
                </c:pt>
                <c:pt idx="754">
                  <c:v>2198.2800000000007</c:v>
                </c:pt>
                <c:pt idx="755">
                  <c:v>2198.8000000000011</c:v>
                </c:pt>
                <c:pt idx="756">
                  <c:v>2209.5599999999977</c:v>
                </c:pt>
                <c:pt idx="757">
                  <c:v>2209.92</c:v>
                </c:pt>
                <c:pt idx="758">
                  <c:v>2210.6399999999994</c:v>
                </c:pt>
                <c:pt idx="759">
                  <c:v>2211.0399999999991</c:v>
                </c:pt>
                <c:pt idx="760">
                  <c:v>2211.3600000000006</c:v>
                </c:pt>
                <c:pt idx="761">
                  <c:v>2219.5599999999995</c:v>
                </c:pt>
                <c:pt idx="762">
                  <c:v>2221.119999999999</c:v>
                </c:pt>
                <c:pt idx="763">
                  <c:v>2224.08</c:v>
                </c:pt>
                <c:pt idx="764">
                  <c:v>2224.3199999999997</c:v>
                </c:pt>
                <c:pt idx="765">
                  <c:v>2225.2399999999998</c:v>
                </c:pt>
                <c:pt idx="766">
                  <c:v>2225.3199999999997</c:v>
                </c:pt>
                <c:pt idx="767">
                  <c:v>2229.7199999999993</c:v>
                </c:pt>
                <c:pt idx="768">
                  <c:v>2239.4799999999996</c:v>
                </c:pt>
                <c:pt idx="769">
                  <c:v>2239.6800000000003</c:v>
                </c:pt>
                <c:pt idx="770">
                  <c:v>2239.7600000000002</c:v>
                </c:pt>
                <c:pt idx="771">
                  <c:v>2240.6800000000003</c:v>
                </c:pt>
                <c:pt idx="772">
                  <c:v>2242</c:v>
                </c:pt>
                <c:pt idx="773">
                  <c:v>2243.6400000000003</c:v>
                </c:pt>
                <c:pt idx="774">
                  <c:v>2247.7600000000002</c:v>
                </c:pt>
                <c:pt idx="775">
                  <c:v>2251.880000000001</c:v>
                </c:pt>
                <c:pt idx="776">
                  <c:v>2253.6000000000004</c:v>
                </c:pt>
                <c:pt idx="777">
                  <c:v>2254.0400000000009</c:v>
                </c:pt>
                <c:pt idx="778">
                  <c:v>2260.2399999999998</c:v>
                </c:pt>
                <c:pt idx="779">
                  <c:v>2266.9200000000019</c:v>
                </c:pt>
                <c:pt idx="780">
                  <c:v>2266.9600000000009</c:v>
                </c:pt>
                <c:pt idx="781">
                  <c:v>2268.12</c:v>
                </c:pt>
                <c:pt idx="782">
                  <c:v>2274.8399999999992</c:v>
                </c:pt>
                <c:pt idx="783">
                  <c:v>2275.880000000001</c:v>
                </c:pt>
                <c:pt idx="784">
                  <c:v>2278.1999999999989</c:v>
                </c:pt>
                <c:pt idx="785">
                  <c:v>2282.4000000000015</c:v>
                </c:pt>
                <c:pt idx="786">
                  <c:v>2283.2800000000007</c:v>
                </c:pt>
                <c:pt idx="787">
                  <c:v>2290.6400000000003</c:v>
                </c:pt>
                <c:pt idx="788">
                  <c:v>2295.8000000000011</c:v>
                </c:pt>
                <c:pt idx="789">
                  <c:v>2297.8000000000011</c:v>
                </c:pt>
                <c:pt idx="790">
                  <c:v>2300.92</c:v>
                </c:pt>
                <c:pt idx="791">
                  <c:v>2301.7199999999993</c:v>
                </c:pt>
                <c:pt idx="792">
                  <c:v>2302</c:v>
                </c:pt>
                <c:pt idx="793">
                  <c:v>2307.5199999999986</c:v>
                </c:pt>
                <c:pt idx="794">
                  <c:v>2309.7999999999993</c:v>
                </c:pt>
                <c:pt idx="795">
                  <c:v>2313.5599999999995</c:v>
                </c:pt>
                <c:pt idx="796">
                  <c:v>2315.6800000000003</c:v>
                </c:pt>
                <c:pt idx="797">
                  <c:v>2316.0400000000009</c:v>
                </c:pt>
                <c:pt idx="798">
                  <c:v>2316.88</c:v>
                </c:pt>
                <c:pt idx="799">
                  <c:v>2317.7600000000002</c:v>
                </c:pt>
                <c:pt idx="800">
                  <c:v>2318.2800000000007</c:v>
                </c:pt>
                <c:pt idx="801">
                  <c:v>2319.6800000000003</c:v>
                </c:pt>
                <c:pt idx="802">
                  <c:v>2321.5200000000004</c:v>
                </c:pt>
                <c:pt idx="803">
                  <c:v>2323.2800000000007</c:v>
                </c:pt>
                <c:pt idx="804">
                  <c:v>2326.880000000001</c:v>
                </c:pt>
                <c:pt idx="805">
                  <c:v>2329.8000000000011</c:v>
                </c:pt>
                <c:pt idx="806">
                  <c:v>2331</c:v>
                </c:pt>
                <c:pt idx="807">
                  <c:v>2335.12</c:v>
                </c:pt>
                <c:pt idx="808">
                  <c:v>2347</c:v>
                </c:pt>
                <c:pt idx="809">
                  <c:v>2347.5599999999995</c:v>
                </c:pt>
                <c:pt idx="810">
                  <c:v>2354.7600000000002</c:v>
                </c:pt>
                <c:pt idx="811">
                  <c:v>2356.3999999999996</c:v>
                </c:pt>
                <c:pt idx="812">
                  <c:v>2357.3600000000006</c:v>
                </c:pt>
                <c:pt idx="813">
                  <c:v>2361.7600000000002</c:v>
                </c:pt>
                <c:pt idx="814">
                  <c:v>2362.3199999999997</c:v>
                </c:pt>
                <c:pt idx="815">
                  <c:v>2365.84</c:v>
                </c:pt>
                <c:pt idx="816">
                  <c:v>2367.0399999999991</c:v>
                </c:pt>
                <c:pt idx="817">
                  <c:v>2367.9599999999991</c:v>
                </c:pt>
                <c:pt idx="818">
                  <c:v>2369.84</c:v>
                </c:pt>
                <c:pt idx="819">
                  <c:v>2371.4799999999996</c:v>
                </c:pt>
                <c:pt idx="820">
                  <c:v>2371.880000000001</c:v>
                </c:pt>
                <c:pt idx="821">
                  <c:v>2374.2800000000007</c:v>
                </c:pt>
                <c:pt idx="822">
                  <c:v>2374.5199999999986</c:v>
                </c:pt>
                <c:pt idx="823">
                  <c:v>2374.8399999999992</c:v>
                </c:pt>
                <c:pt idx="824">
                  <c:v>2375</c:v>
                </c:pt>
                <c:pt idx="825">
                  <c:v>2377.3999999999996</c:v>
                </c:pt>
                <c:pt idx="826">
                  <c:v>2384.3600000000006</c:v>
                </c:pt>
                <c:pt idx="827">
                  <c:v>2387.08</c:v>
                </c:pt>
                <c:pt idx="828">
                  <c:v>2395.4000000000005</c:v>
                </c:pt>
                <c:pt idx="829">
                  <c:v>2403.7600000000002</c:v>
                </c:pt>
                <c:pt idx="830">
                  <c:v>2403.92</c:v>
                </c:pt>
                <c:pt idx="831">
                  <c:v>2405.2399999999998</c:v>
                </c:pt>
                <c:pt idx="832">
                  <c:v>2408.5200000000004</c:v>
                </c:pt>
                <c:pt idx="833">
                  <c:v>2413.92</c:v>
                </c:pt>
                <c:pt idx="834">
                  <c:v>2414.880000000001</c:v>
                </c:pt>
                <c:pt idx="835">
                  <c:v>2415.3600000000006</c:v>
                </c:pt>
                <c:pt idx="836">
                  <c:v>2415.4800000000014</c:v>
                </c:pt>
                <c:pt idx="837">
                  <c:v>2417.7199999999993</c:v>
                </c:pt>
                <c:pt idx="838">
                  <c:v>2418.9599999999991</c:v>
                </c:pt>
                <c:pt idx="839">
                  <c:v>2429.4799999999996</c:v>
                </c:pt>
                <c:pt idx="840">
                  <c:v>2430.4799999999996</c:v>
                </c:pt>
                <c:pt idx="841">
                  <c:v>2430.4799999999996</c:v>
                </c:pt>
                <c:pt idx="842">
                  <c:v>2432.3199999999997</c:v>
                </c:pt>
                <c:pt idx="843">
                  <c:v>2432.5600000000013</c:v>
                </c:pt>
                <c:pt idx="844">
                  <c:v>2441.4400000000005</c:v>
                </c:pt>
                <c:pt idx="845">
                  <c:v>2445</c:v>
                </c:pt>
                <c:pt idx="846">
                  <c:v>2450.3600000000006</c:v>
                </c:pt>
                <c:pt idx="847">
                  <c:v>2452.9600000000009</c:v>
                </c:pt>
                <c:pt idx="848">
                  <c:v>2454.5599999999995</c:v>
                </c:pt>
                <c:pt idx="849">
                  <c:v>2454.7599999999984</c:v>
                </c:pt>
                <c:pt idx="850">
                  <c:v>2455.08</c:v>
                </c:pt>
                <c:pt idx="851">
                  <c:v>2456.92</c:v>
                </c:pt>
                <c:pt idx="852">
                  <c:v>2457.4400000000005</c:v>
                </c:pt>
                <c:pt idx="853">
                  <c:v>2464.2799999999988</c:v>
                </c:pt>
                <c:pt idx="854">
                  <c:v>2469.08</c:v>
                </c:pt>
                <c:pt idx="855">
                  <c:v>2472.7599999999984</c:v>
                </c:pt>
                <c:pt idx="856">
                  <c:v>2476.7999999999993</c:v>
                </c:pt>
                <c:pt idx="857">
                  <c:v>2479.4400000000005</c:v>
                </c:pt>
                <c:pt idx="858">
                  <c:v>2481.7999999999993</c:v>
                </c:pt>
                <c:pt idx="859">
                  <c:v>2485.2000000000007</c:v>
                </c:pt>
                <c:pt idx="860">
                  <c:v>2491</c:v>
                </c:pt>
                <c:pt idx="861">
                  <c:v>2492.84</c:v>
                </c:pt>
                <c:pt idx="862">
                  <c:v>2497.12</c:v>
                </c:pt>
                <c:pt idx="863">
                  <c:v>2498.2000000000007</c:v>
                </c:pt>
                <c:pt idx="864">
                  <c:v>2503.7199999999993</c:v>
                </c:pt>
                <c:pt idx="865">
                  <c:v>2504.6800000000003</c:v>
                </c:pt>
                <c:pt idx="866">
                  <c:v>2507.7999999999993</c:v>
                </c:pt>
                <c:pt idx="867">
                  <c:v>2510.5200000000004</c:v>
                </c:pt>
                <c:pt idx="868">
                  <c:v>2511.4399999999987</c:v>
                </c:pt>
                <c:pt idx="869">
                  <c:v>2515.7600000000002</c:v>
                </c:pt>
                <c:pt idx="870">
                  <c:v>2517.2399999999998</c:v>
                </c:pt>
                <c:pt idx="871">
                  <c:v>2522.0400000000009</c:v>
                </c:pt>
                <c:pt idx="872">
                  <c:v>2522.7999999999993</c:v>
                </c:pt>
                <c:pt idx="873">
                  <c:v>2523</c:v>
                </c:pt>
                <c:pt idx="874">
                  <c:v>2526.3600000000006</c:v>
                </c:pt>
                <c:pt idx="875">
                  <c:v>2528.2800000000007</c:v>
                </c:pt>
                <c:pt idx="876">
                  <c:v>2533.92</c:v>
                </c:pt>
                <c:pt idx="877">
                  <c:v>2539.9599999999991</c:v>
                </c:pt>
                <c:pt idx="878">
                  <c:v>2544.7600000000002</c:v>
                </c:pt>
                <c:pt idx="879">
                  <c:v>2545.08</c:v>
                </c:pt>
                <c:pt idx="880">
                  <c:v>2549.3999999999996</c:v>
                </c:pt>
                <c:pt idx="881">
                  <c:v>2549.9600000000009</c:v>
                </c:pt>
                <c:pt idx="882">
                  <c:v>2552.7200000000012</c:v>
                </c:pt>
                <c:pt idx="883">
                  <c:v>2558.4000000000015</c:v>
                </c:pt>
                <c:pt idx="884">
                  <c:v>2559.8000000000011</c:v>
                </c:pt>
                <c:pt idx="885">
                  <c:v>2559.9600000000009</c:v>
                </c:pt>
                <c:pt idx="886">
                  <c:v>2560.3600000000006</c:v>
                </c:pt>
                <c:pt idx="887">
                  <c:v>2562.08</c:v>
                </c:pt>
                <c:pt idx="888">
                  <c:v>2562.88</c:v>
                </c:pt>
                <c:pt idx="889">
                  <c:v>2564.4400000000005</c:v>
                </c:pt>
                <c:pt idx="890">
                  <c:v>2567.920000000001</c:v>
                </c:pt>
                <c:pt idx="891">
                  <c:v>2570.2399999999998</c:v>
                </c:pt>
                <c:pt idx="892">
                  <c:v>2571.2399999999998</c:v>
                </c:pt>
                <c:pt idx="893">
                  <c:v>2573.119999999999</c:v>
                </c:pt>
                <c:pt idx="894">
                  <c:v>2573.6400000000003</c:v>
                </c:pt>
                <c:pt idx="895">
                  <c:v>2573.88</c:v>
                </c:pt>
                <c:pt idx="896">
                  <c:v>2576.2800000000007</c:v>
                </c:pt>
                <c:pt idx="897">
                  <c:v>2577.5999999999985</c:v>
                </c:pt>
                <c:pt idx="898">
                  <c:v>2579.5199999999986</c:v>
                </c:pt>
                <c:pt idx="899">
                  <c:v>2582.4400000000005</c:v>
                </c:pt>
                <c:pt idx="900">
                  <c:v>2586.6800000000003</c:v>
                </c:pt>
                <c:pt idx="901">
                  <c:v>2587.880000000001</c:v>
                </c:pt>
                <c:pt idx="902">
                  <c:v>2588.9600000000009</c:v>
                </c:pt>
                <c:pt idx="903">
                  <c:v>2590.3199999999997</c:v>
                </c:pt>
                <c:pt idx="904">
                  <c:v>2590.5600000000013</c:v>
                </c:pt>
                <c:pt idx="905">
                  <c:v>2601.6800000000003</c:v>
                </c:pt>
                <c:pt idx="906">
                  <c:v>2602.6000000000004</c:v>
                </c:pt>
                <c:pt idx="907">
                  <c:v>2603.6800000000003</c:v>
                </c:pt>
                <c:pt idx="908">
                  <c:v>2604</c:v>
                </c:pt>
                <c:pt idx="909">
                  <c:v>2608.119999999999</c:v>
                </c:pt>
                <c:pt idx="910">
                  <c:v>2608.4400000000023</c:v>
                </c:pt>
                <c:pt idx="911">
                  <c:v>2615.7600000000002</c:v>
                </c:pt>
                <c:pt idx="912">
                  <c:v>2619.08</c:v>
                </c:pt>
                <c:pt idx="913">
                  <c:v>2619.7999999999993</c:v>
                </c:pt>
                <c:pt idx="914">
                  <c:v>2621.6399999999994</c:v>
                </c:pt>
                <c:pt idx="915">
                  <c:v>2623.8399999999992</c:v>
                </c:pt>
                <c:pt idx="916">
                  <c:v>2625.1999999999989</c:v>
                </c:pt>
                <c:pt idx="917">
                  <c:v>2626.84</c:v>
                </c:pt>
                <c:pt idx="918">
                  <c:v>2629.7999999999993</c:v>
                </c:pt>
                <c:pt idx="919">
                  <c:v>2630.08</c:v>
                </c:pt>
                <c:pt idx="920">
                  <c:v>2630.3600000000006</c:v>
                </c:pt>
                <c:pt idx="921">
                  <c:v>2630.5599999999995</c:v>
                </c:pt>
                <c:pt idx="922">
                  <c:v>2632.4000000000015</c:v>
                </c:pt>
                <c:pt idx="923">
                  <c:v>2634.9599999999991</c:v>
                </c:pt>
                <c:pt idx="924">
                  <c:v>2635.3199999999997</c:v>
                </c:pt>
                <c:pt idx="925">
                  <c:v>2637.3199999999997</c:v>
                </c:pt>
                <c:pt idx="926">
                  <c:v>2640.4399999999987</c:v>
                </c:pt>
                <c:pt idx="927">
                  <c:v>2642.5200000000004</c:v>
                </c:pt>
                <c:pt idx="928">
                  <c:v>2642.6800000000003</c:v>
                </c:pt>
                <c:pt idx="929">
                  <c:v>2644.4400000000005</c:v>
                </c:pt>
                <c:pt idx="930">
                  <c:v>2644.84</c:v>
                </c:pt>
                <c:pt idx="931">
                  <c:v>2649.2800000000007</c:v>
                </c:pt>
                <c:pt idx="932">
                  <c:v>2652.5200000000004</c:v>
                </c:pt>
                <c:pt idx="933">
                  <c:v>2653.6800000000003</c:v>
                </c:pt>
                <c:pt idx="934">
                  <c:v>2654.2000000000007</c:v>
                </c:pt>
                <c:pt idx="935">
                  <c:v>2660.880000000001</c:v>
                </c:pt>
                <c:pt idx="936">
                  <c:v>2661.3199999999997</c:v>
                </c:pt>
                <c:pt idx="937">
                  <c:v>2661.92</c:v>
                </c:pt>
                <c:pt idx="938">
                  <c:v>2663.1999999999989</c:v>
                </c:pt>
                <c:pt idx="939">
                  <c:v>2664.6800000000003</c:v>
                </c:pt>
                <c:pt idx="940">
                  <c:v>2666.5200000000004</c:v>
                </c:pt>
                <c:pt idx="941">
                  <c:v>2668.16</c:v>
                </c:pt>
                <c:pt idx="942">
                  <c:v>2669.4000000000005</c:v>
                </c:pt>
                <c:pt idx="943">
                  <c:v>2669.4799999999996</c:v>
                </c:pt>
                <c:pt idx="944">
                  <c:v>2670.880000000001</c:v>
                </c:pt>
                <c:pt idx="945">
                  <c:v>2672.24</c:v>
                </c:pt>
                <c:pt idx="946">
                  <c:v>2674.3600000000006</c:v>
                </c:pt>
                <c:pt idx="947">
                  <c:v>2676.2000000000007</c:v>
                </c:pt>
                <c:pt idx="948">
                  <c:v>2677.4400000000005</c:v>
                </c:pt>
                <c:pt idx="949">
                  <c:v>2678.4799999999996</c:v>
                </c:pt>
                <c:pt idx="950">
                  <c:v>2682.8399999999992</c:v>
                </c:pt>
                <c:pt idx="951">
                  <c:v>2683.8000000000011</c:v>
                </c:pt>
                <c:pt idx="952">
                  <c:v>2685.7200000000012</c:v>
                </c:pt>
                <c:pt idx="953">
                  <c:v>2687.4800000000014</c:v>
                </c:pt>
                <c:pt idx="954">
                  <c:v>2689</c:v>
                </c:pt>
                <c:pt idx="955">
                  <c:v>2695</c:v>
                </c:pt>
                <c:pt idx="956">
                  <c:v>2695.2000000000007</c:v>
                </c:pt>
                <c:pt idx="957">
                  <c:v>2697.24</c:v>
                </c:pt>
                <c:pt idx="958">
                  <c:v>2697.3999999999996</c:v>
                </c:pt>
                <c:pt idx="959">
                  <c:v>2699.0400000000009</c:v>
                </c:pt>
                <c:pt idx="960">
                  <c:v>2700.3199999999997</c:v>
                </c:pt>
                <c:pt idx="961">
                  <c:v>2702.12</c:v>
                </c:pt>
                <c:pt idx="962">
                  <c:v>2705.4400000000005</c:v>
                </c:pt>
                <c:pt idx="963">
                  <c:v>2706.3199999999988</c:v>
                </c:pt>
                <c:pt idx="964">
                  <c:v>2707.119999999999</c:v>
                </c:pt>
                <c:pt idx="965">
                  <c:v>2707.4000000000015</c:v>
                </c:pt>
                <c:pt idx="966">
                  <c:v>2707.6800000000003</c:v>
                </c:pt>
                <c:pt idx="967">
                  <c:v>2708.3600000000006</c:v>
                </c:pt>
                <c:pt idx="968">
                  <c:v>2712</c:v>
                </c:pt>
                <c:pt idx="969">
                  <c:v>2712.2000000000007</c:v>
                </c:pt>
                <c:pt idx="970">
                  <c:v>2712.4400000000005</c:v>
                </c:pt>
                <c:pt idx="971">
                  <c:v>2714.119999999999</c:v>
                </c:pt>
                <c:pt idx="972">
                  <c:v>2715.0400000000009</c:v>
                </c:pt>
                <c:pt idx="973">
                  <c:v>2716.16</c:v>
                </c:pt>
                <c:pt idx="974">
                  <c:v>2716.4799999999996</c:v>
                </c:pt>
                <c:pt idx="975">
                  <c:v>2721.92</c:v>
                </c:pt>
                <c:pt idx="976">
                  <c:v>2724.7199999999993</c:v>
                </c:pt>
                <c:pt idx="977">
                  <c:v>2725.24</c:v>
                </c:pt>
                <c:pt idx="978">
                  <c:v>2729.9600000000009</c:v>
                </c:pt>
                <c:pt idx="979">
                  <c:v>2731.4400000000005</c:v>
                </c:pt>
                <c:pt idx="980">
                  <c:v>2734.4000000000015</c:v>
                </c:pt>
                <c:pt idx="981">
                  <c:v>2734.5200000000004</c:v>
                </c:pt>
                <c:pt idx="982">
                  <c:v>2741.08</c:v>
                </c:pt>
                <c:pt idx="983">
                  <c:v>2744.76</c:v>
                </c:pt>
                <c:pt idx="984">
                  <c:v>2747.5200000000004</c:v>
                </c:pt>
                <c:pt idx="985">
                  <c:v>2752</c:v>
                </c:pt>
                <c:pt idx="986">
                  <c:v>2752.2799999999988</c:v>
                </c:pt>
                <c:pt idx="987">
                  <c:v>2752.7200000000012</c:v>
                </c:pt>
                <c:pt idx="988">
                  <c:v>2757.4400000000005</c:v>
                </c:pt>
                <c:pt idx="989">
                  <c:v>2757.8000000000011</c:v>
                </c:pt>
                <c:pt idx="990">
                  <c:v>2758.76</c:v>
                </c:pt>
                <c:pt idx="991">
                  <c:v>2759.0400000000009</c:v>
                </c:pt>
                <c:pt idx="992">
                  <c:v>2763.2800000000007</c:v>
                </c:pt>
                <c:pt idx="993">
                  <c:v>2768.84</c:v>
                </c:pt>
                <c:pt idx="994">
                  <c:v>2771.7199999999993</c:v>
                </c:pt>
                <c:pt idx="995">
                  <c:v>2774.5200000000004</c:v>
                </c:pt>
                <c:pt idx="996">
                  <c:v>2780.8000000000011</c:v>
                </c:pt>
                <c:pt idx="997">
                  <c:v>2782.16</c:v>
                </c:pt>
                <c:pt idx="998">
                  <c:v>2789</c:v>
                </c:pt>
                <c:pt idx="999">
                  <c:v>2790.24</c:v>
                </c:pt>
                <c:pt idx="1000">
                  <c:v>2793.2000000000007</c:v>
                </c:pt>
                <c:pt idx="1001">
                  <c:v>2795.5600000000013</c:v>
                </c:pt>
                <c:pt idx="1002">
                  <c:v>2795.76</c:v>
                </c:pt>
                <c:pt idx="1003">
                  <c:v>2796.9599999999991</c:v>
                </c:pt>
                <c:pt idx="1004">
                  <c:v>2799.8000000000011</c:v>
                </c:pt>
                <c:pt idx="1005">
                  <c:v>2804.2800000000007</c:v>
                </c:pt>
                <c:pt idx="1006">
                  <c:v>2804.7999999999993</c:v>
                </c:pt>
                <c:pt idx="1007">
                  <c:v>2810.2800000000007</c:v>
                </c:pt>
                <c:pt idx="1008">
                  <c:v>2813.16</c:v>
                </c:pt>
                <c:pt idx="1009">
                  <c:v>2814.119999999999</c:v>
                </c:pt>
                <c:pt idx="1010">
                  <c:v>2815.0399999999991</c:v>
                </c:pt>
                <c:pt idx="1011">
                  <c:v>2815.4000000000005</c:v>
                </c:pt>
                <c:pt idx="1012">
                  <c:v>2819.08</c:v>
                </c:pt>
                <c:pt idx="1013">
                  <c:v>2819.7999999999993</c:v>
                </c:pt>
                <c:pt idx="1014">
                  <c:v>2822.1999999999989</c:v>
                </c:pt>
                <c:pt idx="1015">
                  <c:v>2822.24</c:v>
                </c:pt>
                <c:pt idx="1016">
                  <c:v>2822.7200000000012</c:v>
                </c:pt>
                <c:pt idx="1017">
                  <c:v>2823.84</c:v>
                </c:pt>
                <c:pt idx="1018">
                  <c:v>2825.16</c:v>
                </c:pt>
                <c:pt idx="1019">
                  <c:v>2826.9599999999991</c:v>
                </c:pt>
                <c:pt idx="1020">
                  <c:v>2827.6000000000004</c:v>
                </c:pt>
                <c:pt idx="1021">
                  <c:v>2828.92</c:v>
                </c:pt>
                <c:pt idx="1022">
                  <c:v>2841.3199999999997</c:v>
                </c:pt>
                <c:pt idx="1023">
                  <c:v>2846.2799999999988</c:v>
                </c:pt>
                <c:pt idx="1024">
                  <c:v>2852.0400000000009</c:v>
                </c:pt>
                <c:pt idx="1025">
                  <c:v>2855.4000000000015</c:v>
                </c:pt>
                <c:pt idx="1026">
                  <c:v>2858.2800000000007</c:v>
                </c:pt>
                <c:pt idx="1027">
                  <c:v>2859.0799999999981</c:v>
                </c:pt>
                <c:pt idx="1028">
                  <c:v>2861.7199999999993</c:v>
                </c:pt>
                <c:pt idx="1029">
                  <c:v>2861.920000000001</c:v>
                </c:pt>
                <c:pt idx="1030">
                  <c:v>2864.5200000000004</c:v>
                </c:pt>
                <c:pt idx="1031">
                  <c:v>2870.8000000000011</c:v>
                </c:pt>
                <c:pt idx="1032">
                  <c:v>2874.9600000000009</c:v>
                </c:pt>
                <c:pt idx="1033">
                  <c:v>2876.84</c:v>
                </c:pt>
                <c:pt idx="1034">
                  <c:v>2877.84</c:v>
                </c:pt>
                <c:pt idx="1035">
                  <c:v>2883.7199999999993</c:v>
                </c:pt>
                <c:pt idx="1036">
                  <c:v>2884.6399999999994</c:v>
                </c:pt>
                <c:pt idx="1037">
                  <c:v>2888.6399999999994</c:v>
                </c:pt>
                <c:pt idx="1038">
                  <c:v>2888.9600000000009</c:v>
                </c:pt>
                <c:pt idx="1039">
                  <c:v>2892.7999999999993</c:v>
                </c:pt>
                <c:pt idx="1040">
                  <c:v>2894.0400000000009</c:v>
                </c:pt>
                <c:pt idx="1041">
                  <c:v>2894.12</c:v>
                </c:pt>
                <c:pt idx="1042">
                  <c:v>2895</c:v>
                </c:pt>
                <c:pt idx="1043">
                  <c:v>2895.3599999999997</c:v>
                </c:pt>
                <c:pt idx="1044">
                  <c:v>2896.880000000001</c:v>
                </c:pt>
                <c:pt idx="1045">
                  <c:v>2897.7199999999993</c:v>
                </c:pt>
                <c:pt idx="1046">
                  <c:v>2898.2800000000007</c:v>
                </c:pt>
                <c:pt idx="1047">
                  <c:v>2900.9599999999991</c:v>
                </c:pt>
                <c:pt idx="1048">
                  <c:v>2906.6000000000004</c:v>
                </c:pt>
                <c:pt idx="1049">
                  <c:v>2907.5999999999995</c:v>
                </c:pt>
                <c:pt idx="1050">
                  <c:v>2908.76</c:v>
                </c:pt>
                <c:pt idx="1051">
                  <c:v>2917.8000000000011</c:v>
                </c:pt>
                <c:pt idx="1052">
                  <c:v>2918.3600000000006</c:v>
                </c:pt>
                <c:pt idx="1053">
                  <c:v>2918.8399999999992</c:v>
                </c:pt>
                <c:pt idx="1054">
                  <c:v>2921.6800000000003</c:v>
                </c:pt>
                <c:pt idx="1055">
                  <c:v>2931.7199999999993</c:v>
                </c:pt>
                <c:pt idx="1056">
                  <c:v>2932.3199999999997</c:v>
                </c:pt>
                <c:pt idx="1057">
                  <c:v>2937</c:v>
                </c:pt>
                <c:pt idx="1058">
                  <c:v>2938.0400000000009</c:v>
                </c:pt>
                <c:pt idx="1059">
                  <c:v>2938.5200000000004</c:v>
                </c:pt>
                <c:pt idx="1060">
                  <c:v>2940.0400000000009</c:v>
                </c:pt>
                <c:pt idx="1061">
                  <c:v>2940.3599999999997</c:v>
                </c:pt>
                <c:pt idx="1062">
                  <c:v>2948.6399999999994</c:v>
                </c:pt>
                <c:pt idx="1063">
                  <c:v>2948.6800000000003</c:v>
                </c:pt>
                <c:pt idx="1064">
                  <c:v>2949.24</c:v>
                </c:pt>
                <c:pt idx="1065">
                  <c:v>2952.7999999999993</c:v>
                </c:pt>
                <c:pt idx="1066">
                  <c:v>2955.5200000000004</c:v>
                </c:pt>
                <c:pt idx="1067">
                  <c:v>2956.9599999999991</c:v>
                </c:pt>
                <c:pt idx="1068">
                  <c:v>2963.88</c:v>
                </c:pt>
                <c:pt idx="1069">
                  <c:v>2975</c:v>
                </c:pt>
                <c:pt idx="1070">
                  <c:v>2977.76</c:v>
                </c:pt>
                <c:pt idx="1071">
                  <c:v>2978.7999999999993</c:v>
                </c:pt>
                <c:pt idx="1072">
                  <c:v>2980.0400000000009</c:v>
                </c:pt>
                <c:pt idx="1073">
                  <c:v>2986.2000000000007</c:v>
                </c:pt>
                <c:pt idx="1074">
                  <c:v>2987.76</c:v>
                </c:pt>
                <c:pt idx="1075">
                  <c:v>2988.3199999999997</c:v>
                </c:pt>
                <c:pt idx="1076">
                  <c:v>2989.6399999999994</c:v>
                </c:pt>
                <c:pt idx="1077">
                  <c:v>2991.08</c:v>
                </c:pt>
                <c:pt idx="1078">
                  <c:v>2991.1999999999989</c:v>
                </c:pt>
                <c:pt idx="1079">
                  <c:v>2991.3199999999997</c:v>
                </c:pt>
                <c:pt idx="1080">
                  <c:v>2991.92</c:v>
                </c:pt>
                <c:pt idx="1081">
                  <c:v>2992.2799999999988</c:v>
                </c:pt>
                <c:pt idx="1082">
                  <c:v>2993.08</c:v>
                </c:pt>
                <c:pt idx="1083">
                  <c:v>2994.7999999999993</c:v>
                </c:pt>
                <c:pt idx="1084">
                  <c:v>2998.7999999999993</c:v>
                </c:pt>
                <c:pt idx="1085">
                  <c:v>3001.4400000000005</c:v>
                </c:pt>
                <c:pt idx="1086">
                  <c:v>3002.6400000000003</c:v>
                </c:pt>
                <c:pt idx="1087">
                  <c:v>3003</c:v>
                </c:pt>
                <c:pt idx="1088">
                  <c:v>3004.2800000000007</c:v>
                </c:pt>
                <c:pt idx="1089">
                  <c:v>3010.4799999999996</c:v>
                </c:pt>
                <c:pt idx="1090">
                  <c:v>3010.5999999999995</c:v>
                </c:pt>
                <c:pt idx="1091">
                  <c:v>3014.84</c:v>
                </c:pt>
                <c:pt idx="1092">
                  <c:v>3015.880000000001</c:v>
                </c:pt>
                <c:pt idx="1093">
                  <c:v>3016.2799999999988</c:v>
                </c:pt>
                <c:pt idx="1094">
                  <c:v>3018.3199999999997</c:v>
                </c:pt>
                <c:pt idx="1095">
                  <c:v>3020.8000000000011</c:v>
                </c:pt>
                <c:pt idx="1096">
                  <c:v>3025.24</c:v>
                </c:pt>
                <c:pt idx="1097">
                  <c:v>3027.16</c:v>
                </c:pt>
                <c:pt idx="1098">
                  <c:v>3027.3600000000006</c:v>
                </c:pt>
                <c:pt idx="1099">
                  <c:v>3027.4400000000005</c:v>
                </c:pt>
                <c:pt idx="1100">
                  <c:v>3029.16</c:v>
                </c:pt>
                <c:pt idx="1101">
                  <c:v>3029.2800000000007</c:v>
                </c:pt>
                <c:pt idx="1102">
                  <c:v>3030.84</c:v>
                </c:pt>
                <c:pt idx="1103">
                  <c:v>3035.6800000000003</c:v>
                </c:pt>
                <c:pt idx="1104">
                  <c:v>3037.2000000000007</c:v>
                </c:pt>
                <c:pt idx="1105">
                  <c:v>3040.4400000000005</c:v>
                </c:pt>
                <c:pt idx="1106">
                  <c:v>3041.4799999999996</c:v>
                </c:pt>
                <c:pt idx="1107">
                  <c:v>3043.1600000000008</c:v>
                </c:pt>
                <c:pt idx="1108">
                  <c:v>3044.3199999999997</c:v>
                </c:pt>
                <c:pt idx="1109">
                  <c:v>3047.84</c:v>
                </c:pt>
                <c:pt idx="1110">
                  <c:v>3048.4400000000005</c:v>
                </c:pt>
                <c:pt idx="1111">
                  <c:v>3048.6399999999994</c:v>
                </c:pt>
                <c:pt idx="1112">
                  <c:v>3054.7200000000012</c:v>
                </c:pt>
                <c:pt idx="1113">
                  <c:v>3055.9599999999991</c:v>
                </c:pt>
                <c:pt idx="1114">
                  <c:v>3057.3199999999997</c:v>
                </c:pt>
                <c:pt idx="1115">
                  <c:v>3060.2000000000007</c:v>
                </c:pt>
                <c:pt idx="1116">
                  <c:v>3065.2000000000007</c:v>
                </c:pt>
                <c:pt idx="1117">
                  <c:v>3070.6399999999994</c:v>
                </c:pt>
                <c:pt idx="1118">
                  <c:v>3075.880000000001</c:v>
                </c:pt>
                <c:pt idx="1119">
                  <c:v>3077.880000000001</c:v>
                </c:pt>
                <c:pt idx="1120">
                  <c:v>3078.0399999999991</c:v>
                </c:pt>
                <c:pt idx="1121">
                  <c:v>3078.16</c:v>
                </c:pt>
                <c:pt idx="1122">
                  <c:v>3079.92</c:v>
                </c:pt>
                <c:pt idx="1123">
                  <c:v>3084.0399999999991</c:v>
                </c:pt>
                <c:pt idx="1124">
                  <c:v>3084.6800000000003</c:v>
                </c:pt>
                <c:pt idx="1125">
                  <c:v>3091.84</c:v>
                </c:pt>
                <c:pt idx="1126">
                  <c:v>3095.6800000000003</c:v>
                </c:pt>
                <c:pt idx="1127">
                  <c:v>3096.119999999999</c:v>
                </c:pt>
                <c:pt idx="1128">
                  <c:v>3097.24</c:v>
                </c:pt>
                <c:pt idx="1129">
                  <c:v>3101.4400000000005</c:v>
                </c:pt>
                <c:pt idx="1130">
                  <c:v>3101.880000000001</c:v>
                </c:pt>
                <c:pt idx="1131">
                  <c:v>3106.4800000000014</c:v>
                </c:pt>
                <c:pt idx="1132">
                  <c:v>3112.2799999999988</c:v>
                </c:pt>
                <c:pt idx="1133">
                  <c:v>3113.4799999999996</c:v>
                </c:pt>
                <c:pt idx="1134">
                  <c:v>3113.9600000000009</c:v>
                </c:pt>
                <c:pt idx="1135">
                  <c:v>3115.2000000000007</c:v>
                </c:pt>
                <c:pt idx="1136">
                  <c:v>3115.5200000000004</c:v>
                </c:pt>
                <c:pt idx="1137">
                  <c:v>3116.3199999999997</c:v>
                </c:pt>
                <c:pt idx="1138">
                  <c:v>3124.16</c:v>
                </c:pt>
                <c:pt idx="1139">
                  <c:v>3127</c:v>
                </c:pt>
                <c:pt idx="1140">
                  <c:v>3128.76</c:v>
                </c:pt>
                <c:pt idx="1141">
                  <c:v>3130.16</c:v>
                </c:pt>
                <c:pt idx="1142">
                  <c:v>3133.6000000000004</c:v>
                </c:pt>
                <c:pt idx="1143">
                  <c:v>3135.2800000000007</c:v>
                </c:pt>
                <c:pt idx="1144">
                  <c:v>3137.2000000000007</c:v>
                </c:pt>
                <c:pt idx="1145">
                  <c:v>3143.6800000000003</c:v>
                </c:pt>
                <c:pt idx="1146">
                  <c:v>3144.7999999999993</c:v>
                </c:pt>
                <c:pt idx="1147">
                  <c:v>3145.3199999999997</c:v>
                </c:pt>
                <c:pt idx="1148">
                  <c:v>3146.3600000000006</c:v>
                </c:pt>
                <c:pt idx="1149">
                  <c:v>3148.9600000000009</c:v>
                </c:pt>
                <c:pt idx="1150">
                  <c:v>3150.6399999999994</c:v>
                </c:pt>
                <c:pt idx="1151">
                  <c:v>3151.4800000000014</c:v>
                </c:pt>
                <c:pt idx="1152">
                  <c:v>3152.4400000000005</c:v>
                </c:pt>
                <c:pt idx="1153">
                  <c:v>3155.16</c:v>
                </c:pt>
                <c:pt idx="1154">
                  <c:v>3155.4799999999996</c:v>
                </c:pt>
                <c:pt idx="1155">
                  <c:v>3155.9599999999991</c:v>
                </c:pt>
                <c:pt idx="1156">
                  <c:v>3156.4799999999996</c:v>
                </c:pt>
                <c:pt idx="1157">
                  <c:v>3157.8399999999992</c:v>
                </c:pt>
                <c:pt idx="1158">
                  <c:v>3159.119999999999</c:v>
                </c:pt>
                <c:pt idx="1159">
                  <c:v>3160.3599999999997</c:v>
                </c:pt>
                <c:pt idx="1160">
                  <c:v>3161.6800000000003</c:v>
                </c:pt>
                <c:pt idx="1161">
                  <c:v>3162.76</c:v>
                </c:pt>
                <c:pt idx="1162">
                  <c:v>3163.08</c:v>
                </c:pt>
                <c:pt idx="1163">
                  <c:v>3164.5200000000004</c:v>
                </c:pt>
                <c:pt idx="1164">
                  <c:v>3171.4000000000015</c:v>
                </c:pt>
                <c:pt idx="1165">
                  <c:v>3171.9600000000009</c:v>
                </c:pt>
                <c:pt idx="1166">
                  <c:v>3172.6399999999994</c:v>
                </c:pt>
                <c:pt idx="1167">
                  <c:v>3173.7199999999993</c:v>
                </c:pt>
                <c:pt idx="1168">
                  <c:v>3174.1600000000008</c:v>
                </c:pt>
                <c:pt idx="1169">
                  <c:v>3175.76</c:v>
                </c:pt>
                <c:pt idx="1170">
                  <c:v>3176.12</c:v>
                </c:pt>
                <c:pt idx="1171">
                  <c:v>3176.7200000000012</c:v>
                </c:pt>
                <c:pt idx="1172">
                  <c:v>3186.16</c:v>
                </c:pt>
                <c:pt idx="1173">
                  <c:v>3189.920000000001</c:v>
                </c:pt>
                <c:pt idx="1174">
                  <c:v>3191.5999999999995</c:v>
                </c:pt>
                <c:pt idx="1175">
                  <c:v>3191.6400000000003</c:v>
                </c:pt>
                <c:pt idx="1176">
                  <c:v>3194.9599999999991</c:v>
                </c:pt>
                <c:pt idx="1177">
                  <c:v>3195.0399999999991</c:v>
                </c:pt>
                <c:pt idx="1178">
                  <c:v>3196</c:v>
                </c:pt>
                <c:pt idx="1179">
                  <c:v>3199.88</c:v>
                </c:pt>
                <c:pt idx="1180">
                  <c:v>3207.0400000000009</c:v>
                </c:pt>
                <c:pt idx="1181">
                  <c:v>3208.0799999999981</c:v>
                </c:pt>
                <c:pt idx="1182">
                  <c:v>3208.88</c:v>
                </c:pt>
                <c:pt idx="1183">
                  <c:v>3211.2400000000016</c:v>
                </c:pt>
                <c:pt idx="1184">
                  <c:v>3217.5599999999995</c:v>
                </c:pt>
                <c:pt idx="1185">
                  <c:v>3219.6399999999994</c:v>
                </c:pt>
                <c:pt idx="1186">
                  <c:v>3221.4799999999996</c:v>
                </c:pt>
                <c:pt idx="1187">
                  <c:v>3221.7200000000012</c:v>
                </c:pt>
                <c:pt idx="1188">
                  <c:v>3226.8399999999992</c:v>
                </c:pt>
                <c:pt idx="1189">
                  <c:v>3227.4800000000014</c:v>
                </c:pt>
                <c:pt idx="1190">
                  <c:v>3227.6800000000003</c:v>
                </c:pt>
                <c:pt idx="1191">
                  <c:v>3230.5599999999995</c:v>
                </c:pt>
                <c:pt idx="1192">
                  <c:v>3234</c:v>
                </c:pt>
                <c:pt idx="1193">
                  <c:v>3234.2800000000007</c:v>
                </c:pt>
                <c:pt idx="1194">
                  <c:v>3234.76</c:v>
                </c:pt>
                <c:pt idx="1195">
                  <c:v>3235.5200000000004</c:v>
                </c:pt>
                <c:pt idx="1196">
                  <c:v>3235.6000000000004</c:v>
                </c:pt>
                <c:pt idx="1197">
                  <c:v>3237.08</c:v>
                </c:pt>
                <c:pt idx="1198">
                  <c:v>3238.1600000000008</c:v>
                </c:pt>
                <c:pt idx="1199">
                  <c:v>3249.5599999999995</c:v>
                </c:pt>
                <c:pt idx="1200">
                  <c:v>3251.3199999999997</c:v>
                </c:pt>
                <c:pt idx="1201">
                  <c:v>3255.4400000000005</c:v>
                </c:pt>
                <c:pt idx="1202">
                  <c:v>3256.4400000000005</c:v>
                </c:pt>
                <c:pt idx="1203">
                  <c:v>3259.24</c:v>
                </c:pt>
                <c:pt idx="1204">
                  <c:v>3260.88</c:v>
                </c:pt>
                <c:pt idx="1205">
                  <c:v>3262.7999999999993</c:v>
                </c:pt>
                <c:pt idx="1206">
                  <c:v>3269.3199999999997</c:v>
                </c:pt>
                <c:pt idx="1207">
                  <c:v>3271.079999999999</c:v>
                </c:pt>
                <c:pt idx="1208">
                  <c:v>3273.119999999999</c:v>
                </c:pt>
                <c:pt idx="1209">
                  <c:v>3274.8000000000011</c:v>
                </c:pt>
                <c:pt idx="1210">
                  <c:v>3275.76</c:v>
                </c:pt>
                <c:pt idx="1211">
                  <c:v>3276.4400000000005</c:v>
                </c:pt>
                <c:pt idx="1212">
                  <c:v>3276.6400000000003</c:v>
                </c:pt>
                <c:pt idx="1213">
                  <c:v>3282.7999999999993</c:v>
                </c:pt>
                <c:pt idx="1214">
                  <c:v>3283.4000000000015</c:v>
                </c:pt>
                <c:pt idx="1215">
                  <c:v>3283.9599999999991</c:v>
                </c:pt>
                <c:pt idx="1216">
                  <c:v>3287.3199999999997</c:v>
                </c:pt>
                <c:pt idx="1217">
                  <c:v>3287.4400000000005</c:v>
                </c:pt>
                <c:pt idx="1218">
                  <c:v>3290</c:v>
                </c:pt>
                <c:pt idx="1219">
                  <c:v>3291.6399999999994</c:v>
                </c:pt>
                <c:pt idx="1220">
                  <c:v>3292.0400000000009</c:v>
                </c:pt>
                <c:pt idx="1221">
                  <c:v>3292.2000000000007</c:v>
                </c:pt>
                <c:pt idx="1222">
                  <c:v>3294.7999999999993</c:v>
                </c:pt>
                <c:pt idx="1223">
                  <c:v>3296.6800000000003</c:v>
                </c:pt>
                <c:pt idx="1224">
                  <c:v>3298.4400000000005</c:v>
                </c:pt>
                <c:pt idx="1225">
                  <c:v>3299.5200000000004</c:v>
                </c:pt>
                <c:pt idx="1226">
                  <c:v>3299.5999999999985</c:v>
                </c:pt>
                <c:pt idx="1227">
                  <c:v>3301.0400000000009</c:v>
                </c:pt>
                <c:pt idx="1228">
                  <c:v>3302.880000000001</c:v>
                </c:pt>
                <c:pt idx="1229">
                  <c:v>3309.6400000000003</c:v>
                </c:pt>
                <c:pt idx="1230">
                  <c:v>3314.3600000000006</c:v>
                </c:pt>
                <c:pt idx="1231">
                  <c:v>3316.6399999999994</c:v>
                </c:pt>
                <c:pt idx="1232">
                  <c:v>3318.6399999999994</c:v>
                </c:pt>
                <c:pt idx="1233">
                  <c:v>3319.9600000000009</c:v>
                </c:pt>
                <c:pt idx="1234">
                  <c:v>3321.4400000000005</c:v>
                </c:pt>
                <c:pt idx="1235">
                  <c:v>3327.0400000000009</c:v>
                </c:pt>
                <c:pt idx="1236">
                  <c:v>3330.119999999999</c:v>
                </c:pt>
                <c:pt idx="1237">
                  <c:v>3332.16</c:v>
                </c:pt>
                <c:pt idx="1238">
                  <c:v>3339.08</c:v>
                </c:pt>
                <c:pt idx="1239">
                  <c:v>3340.7999999999993</c:v>
                </c:pt>
                <c:pt idx="1240">
                  <c:v>3341.16</c:v>
                </c:pt>
                <c:pt idx="1241">
                  <c:v>3345</c:v>
                </c:pt>
                <c:pt idx="1242">
                  <c:v>3356.119999999999</c:v>
                </c:pt>
                <c:pt idx="1243">
                  <c:v>3356.8000000000011</c:v>
                </c:pt>
                <c:pt idx="1244">
                  <c:v>3363.1600000000008</c:v>
                </c:pt>
                <c:pt idx="1245">
                  <c:v>3365.3199999999997</c:v>
                </c:pt>
                <c:pt idx="1246">
                  <c:v>3365.3599999999997</c:v>
                </c:pt>
                <c:pt idx="1247">
                  <c:v>3365.9600000000009</c:v>
                </c:pt>
                <c:pt idx="1248">
                  <c:v>3368.4800000000014</c:v>
                </c:pt>
                <c:pt idx="1249">
                  <c:v>3370.4400000000005</c:v>
                </c:pt>
                <c:pt idx="1250">
                  <c:v>3371.5999999999985</c:v>
                </c:pt>
                <c:pt idx="1251">
                  <c:v>3371.5999999999985</c:v>
                </c:pt>
                <c:pt idx="1252">
                  <c:v>3373.4400000000005</c:v>
                </c:pt>
                <c:pt idx="1253">
                  <c:v>3374.76</c:v>
                </c:pt>
                <c:pt idx="1254">
                  <c:v>3375.12</c:v>
                </c:pt>
                <c:pt idx="1255">
                  <c:v>3375.6800000000003</c:v>
                </c:pt>
                <c:pt idx="1256">
                  <c:v>3376.7199999999993</c:v>
                </c:pt>
                <c:pt idx="1257">
                  <c:v>3377.5199999999986</c:v>
                </c:pt>
                <c:pt idx="1258">
                  <c:v>3392.76</c:v>
                </c:pt>
                <c:pt idx="1259">
                  <c:v>3395.88</c:v>
                </c:pt>
                <c:pt idx="1260">
                  <c:v>3399.6400000000003</c:v>
                </c:pt>
                <c:pt idx="1261">
                  <c:v>3400.84</c:v>
                </c:pt>
                <c:pt idx="1262">
                  <c:v>3401</c:v>
                </c:pt>
                <c:pt idx="1263">
                  <c:v>3401.2799999999988</c:v>
                </c:pt>
                <c:pt idx="1264">
                  <c:v>3401.76</c:v>
                </c:pt>
                <c:pt idx="1265">
                  <c:v>3405.7999999999993</c:v>
                </c:pt>
                <c:pt idx="1266">
                  <c:v>3406.0400000000009</c:v>
                </c:pt>
                <c:pt idx="1267">
                  <c:v>3407.5599999999995</c:v>
                </c:pt>
                <c:pt idx="1268">
                  <c:v>3409.8399999999992</c:v>
                </c:pt>
                <c:pt idx="1269">
                  <c:v>3413.4799999999996</c:v>
                </c:pt>
                <c:pt idx="1270">
                  <c:v>3414.08</c:v>
                </c:pt>
                <c:pt idx="1271">
                  <c:v>3414.2799999999988</c:v>
                </c:pt>
                <c:pt idx="1272">
                  <c:v>3415.2000000000007</c:v>
                </c:pt>
                <c:pt idx="1273">
                  <c:v>3417.8000000000011</c:v>
                </c:pt>
                <c:pt idx="1274">
                  <c:v>3417.92</c:v>
                </c:pt>
                <c:pt idx="1275">
                  <c:v>3421.3599999999997</c:v>
                </c:pt>
                <c:pt idx="1276">
                  <c:v>3427.9600000000009</c:v>
                </c:pt>
                <c:pt idx="1277">
                  <c:v>3428.3600000000006</c:v>
                </c:pt>
                <c:pt idx="1278">
                  <c:v>3428.84</c:v>
                </c:pt>
                <c:pt idx="1279">
                  <c:v>3432.4400000000005</c:v>
                </c:pt>
                <c:pt idx="1280">
                  <c:v>3435.2000000000007</c:v>
                </c:pt>
                <c:pt idx="1281">
                  <c:v>3435.5200000000004</c:v>
                </c:pt>
                <c:pt idx="1282">
                  <c:v>3439.0399999999991</c:v>
                </c:pt>
                <c:pt idx="1283">
                  <c:v>3439.4799999999996</c:v>
                </c:pt>
                <c:pt idx="1284">
                  <c:v>3440.2400000000016</c:v>
                </c:pt>
                <c:pt idx="1285">
                  <c:v>3440.920000000001</c:v>
                </c:pt>
                <c:pt idx="1286">
                  <c:v>3443.16</c:v>
                </c:pt>
                <c:pt idx="1287">
                  <c:v>3443.92</c:v>
                </c:pt>
                <c:pt idx="1288">
                  <c:v>3445.4400000000005</c:v>
                </c:pt>
                <c:pt idx="1289">
                  <c:v>3446.4000000000015</c:v>
                </c:pt>
                <c:pt idx="1290">
                  <c:v>3450.5999999999995</c:v>
                </c:pt>
                <c:pt idx="1291">
                  <c:v>3452</c:v>
                </c:pt>
                <c:pt idx="1292">
                  <c:v>3452.5200000000004</c:v>
                </c:pt>
                <c:pt idx="1293">
                  <c:v>3454.7199999999993</c:v>
                </c:pt>
                <c:pt idx="1294">
                  <c:v>3455.16</c:v>
                </c:pt>
                <c:pt idx="1295">
                  <c:v>3456.6800000000003</c:v>
                </c:pt>
                <c:pt idx="1296">
                  <c:v>3457.76</c:v>
                </c:pt>
                <c:pt idx="1297">
                  <c:v>3458.08</c:v>
                </c:pt>
                <c:pt idx="1298">
                  <c:v>3459.2800000000007</c:v>
                </c:pt>
                <c:pt idx="1299">
                  <c:v>3459.5200000000004</c:v>
                </c:pt>
                <c:pt idx="1300">
                  <c:v>3459.76</c:v>
                </c:pt>
                <c:pt idx="1301">
                  <c:v>3464.88</c:v>
                </c:pt>
                <c:pt idx="1302">
                  <c:v>3472.4799999999996</c:v>
                </c:pt>
                <c:pt idx="1303">
                  <c:v>3476.0400000000009</c:v>
                </c:pt>
                <c:pt idx="1304">
                  <c:v>3477.3600000000006</c:v>
                </c:pt>
                <c:pt idx="1305">
                  <c:v>3477.6800000000003</c:v>
                </c:pt>
                <c:pt idx="1306">
                  <c:v>3477.84</c:v>
                </c:pt>
                <c:pt idx="1307">
                  <c:v>3478.24</c:v>
                </c:pt>
                <c:pt idx="1308">
                  <c:v>3479.7999999999993</c:v>
                </c:pt>
                <c:pt idx="1309">
                  <c:v>3483.5999999999985</c:v>
                </c:pt>
                <c:pt idx="1310">
                  <c:v>3485.920000000001</c:v>
                </c:pt>
                <c:pt idx="1311">
                  <c:v>3488.4000000000015</c:v>
                </c:pt>
                <c:pt idx="1312">
                  <c:v>3491.6800000000003</c:v>
                </c:pt>
                <c:pt idx="1313">
                  <c:v>3495.3600000000006</c:v>
                </c:pt>
                <c:pt idx="1314">
                  <c:v>3495.6000000000004</c:v>
                </c:pt>
                <c:pt idx="1315">
                  <c:v>3497.92</c:v>
                </c:pt>
                <c:pt idx="1316">
                  <c:v>3499.84</c:v>
                </c:pt>
                <c:pt idx="1317">
                  <c:v>3501.2800000000007</c:v>
                </c:pt>
                <c:pt idx="1318">
                  <c:v>3501.5200000000004</c:v>
                </c:pt>
                <c:pt idx="1319">
                  <c:v>3505</c:v>
                </c:pt>
                <c:pt idx="1320">
                  <c:v>3507.119999999999</c:v>
                </c:pt>
                <c:pt idx="1321">
                  <c:v>3511.119999999999</c:v>
                </c:pt>
                <c:pt idx="1322">
                  <c:v>3512.4799999999996</c:v>
                </c:pt>
                <c:pt idx="1323">
                  <c:v>3515.5200000000004</c:v>
                </c:pt>
                <c:pt idx="1324">
                  <c:v>3516.3599999999997</c:v>
                </c:pt>
                <c:pt idx="1325">
                  <c:v>3516.4799999999996</c:v>
                </c:pt>
                <c:pt idx="1326">
                  <c:v>3517.6399999999994</c:v>
                </c:pt>
                <c:pt idx="1327">
                  <c:v>3518.0399999999991</c:v>
                </c:pt>
                <c:pt idx="1328">
                  <c:v>3518.7199999999993</c:v>
                </c:pt>
                <c:pt idx="1329">
                  <c:v>3522.6399999999994</c:v>
                </c:pt>
                <c:pt idx="1330">
                  <c:v>3523.92</c:v>
                </c:pt>
                <c:pt idx="1331">
                  <c:v>3527.24</c:v>
                </c:pt>
                <c:pt idx="1332">
                  <c:v>3528.24</c:v>
                </c:pt>
                <c:pt idx="1333">
                  <c:v>3529.4400000000005</c:v>
                </c:pt>
                <c:pt idx="1334">
                  <c:v>3530.4799999999996</c:v>
                </c:pt>
                <c:pt idx="1335">
                  <c:v>3531.6399999999994</c:v>
                </c:pt>
                <c:pt idx="1336">
                  <c:v>3534.6800000000003</c:v>
                </c:pt>
                <c:pt idx="1337">
                  <c:v>3541.3599999999997</c:v>
                </c:pt>
                <c:pt idx="1338">
                  <c:v>3542.119999999999</c:v>
                </c:pt>
                <c:pt idx="1339">
                  <c:v>3547.6399999999994</c:v>
                </c:pt>
                <c:pt idx="1340">
                  <c:v>3550.5599999999995</c:v>
                </c:pt>
                <c:pt idx="1341">
                  <c:v>3552.079999999999</c:v>
                </c:pt>
                <c:pt idx="1342">
                  <c:v>3563.16</c:v>
                </c:pt>
                <c:pt idx="1343">
                  <c:v>3567</c:v>
                </c:pt>
                <c:pt idx="1344">
                  <c:v>3567.6800000000003</c:v>
                </c:pt>
                <c:pt idx="1345">
                  <c:v>3569.4400000000005</c:v>
                </c:pt>
                <c:pt idx="1346">
                  <c:v>3574.6000000000004</c:v>
                </c:pt>
                <c:pt idx="1347">
                  <c:v>3577.9200000000019</c:v>
                </c:pt>
                <c:pt idx="1348">
                  <c:v>3581.92</c:v>
                </c:pt>
                <c:pt idx="1349">
                  <c:v>3583.7999999999993</c:v>
                </c:pt>
                <c:pt idx="1350">
                  <c:v>3585.6800000000003</c:v>
                </c:pt>
                <c:pt idx="1351">
                  <c:v>3588.2800000000007</c:v>
                </c:pt>
                <c:pt idx="1352">
                  <c:v>3594.0399999999991</c:v>
                </c:pt>
                <c:pt idx="1353">
                  <c:v>3595.880000000001</c:v>
                </c:pt>
                <c:pt idx="1354">
                  <c:v>3597.16</c:v>
                </c:pt>
                <c:pt idx="1355">
                  <c:v>3598.92</c:v>
                </c:pt>
                <c:pt idx="1356">
                  <c:v>3598.9600000000009</c:v>
                </c:pt>
                <c:pt idx="1357">
                  <c:v>3605.880000000001</c:v>
                </c:pt>
                <c:pt idx="1358">
                  <c:v>3606.5999999999995</c:v>
                </c:pt>
                <c:pt idx="1359">
                  <c:v>3609.880000000001</c:v>
                </c:pt>
                <c:pt idx="1360">
                  <c:v>3611.08</c:v>
                </c:pt>
                <c:pt idx="1361">
                  <c:v>3611.1600000000008</c:v>
                </c:pt>
                <c:pt idx="1362">
                  <c:v>3617.4000000000005</c:v>
                </c:pt>
                <c:pt idx="1363">
                  <c:v>3617.6800000000003</c:v>
                </c:pt>
                <c:pt idx="1364">
                  <c:v>3624.5999999999985</c:v>
                </c:pt>
                <c:pt idx="1365">
                  <c:v>3628.2000000000007</c:v>
                </c:pt>
                <c:pt idx="1366">
                  <c:v>3631.24</c:v>
                </c:pt>
                <c:pt idx="1367">
                  <c:v>3634.9600000000009</c:v>
                </c:pt>
                <c:pt idx="1368">
                  <c:v>3636.6800000000012</c:v>
                </c:pt>
                <c:pt idx="1369">
                  <c:v>3638.7199999999993</c:v>
                </c:pt>
                <c:pt idx="1370">
                  <c:v>3641.4799999999996</c:v>
                </c:pt>
                <c:pt idx="1371">
                  <c:v>3642.6000000000004</c:v>
                </c:pt>
                <c:pt idx="1372">
                  <c:v>3648.4799999999996</c:v>
                </c:pt>
                <c:pt idx="1373">
                  <c:v>3651.2799999999988</c:v>
                </c:pt>
                <c:pt idx="1374">
                  <c:v>3653.6000000000004</c:v>
                </c:pt>
                <c:pt idx="1375">
                  <c:v>3658.3199999999997</c:v>
                </c:pt>
                <c:pt idx="1376">
                  <c:v>3662.079999999999</c:v>
                </c:pt>
                <c:pt idx="1377">
                  <c:v>3663.24</c:v>
                </c:pt>
                <c:pt idx="1378">
                  <c:v>3667.119999999999</c:v>
                </c:pt>
                <c:pt idx="1379">
                  <c:v>3670</c:v>
                </c:pt>
                <c:pt idx="1380">
                  <c:v>3671.4400000000005</c:v>
                </c:pt>
                <c:pt idx="1381">
                  <c:v>3673.880000000001</c:v>
                </c:pt>
                <c:pt idx="1382">
                  <c:v>3674.3199999999997</c:v>
                </c:pt>
                <c:pt idx="1383">
                  <c:v>3678.880000000001</c:v>
                </c:pt>
                <c:pt idx="1384">
                  <c:v>3683.08</c:v>
                </c:pt>
                <c:pt idx="1385">
                  <c:v>3683.16</c:v>
                </c:pt>
                <c:pt idx="1386">
                  <c:v>3684.08</c:v>
                </c:pt>
                <c:pt idx="1387">
                  <c:v>3685.92</c:v>
                </c:pt>
                <c:pt idx="1388">
                  <c:v>3688.0399999999991</c:v>
                </c:pt>
                <c:pt idx="1389">
                  <c:v>3688.24</c:v>
                </c:pt>
                <c:pt idx="1390">
                  <c:v>3688.4400000000005</c:v>
                </c:pt>
                <c:pt idx="1391">
                  <c:v>3688.7999999999993</c:v>
                </c:pt>
                <c:pt idx="1392">
                  <c:v>3689.12</c:v>
                </c:pt>
                <c:pt idx="1393">
                  <c:v>3689.6400000000003</c:v>
                </c:pt>
                <c:pt idx="1394">
                  <c:v>3693.4400000000005</c:v>
                </c:pt>
                <c:pt idx="1395">
                  <c:v>3693.9600000000009</c:v>
                </c:pt>
                <c:pt idx="1396">
                  <c:v>3703.3600000000006</c:v>
                </c:pt>
                <c:pt idx="1397">
                  <c:v>3704.3199999999997</c:v>
                </c:pt>
                <c:pt idx="1398">
                  <c:v>3711.079999999999</c:v>
                </c:pt>
                <c:pt idx="1399">
                  <c:v>3711.24</c:v>
                </c:pt>
                <c:pt idx="1400">
                  <c:v>3714.119999999999</c:v>
                </c:pt>
                <c:pt idx="1401">
                  <c:v>3717.7200000000012</c:v>
                </c:pt>
                <c:pt idx="1402">
                  <c:v>3719.12</c:v>
                </c:pt>
                <c:pt idx="1403">
                  <c:v>3722.880000000001</c:v>
                </c:pt>
                <c:pt idx="1404">
                  <c:v>3725.76</c:v>
                </c:pt>
                <c:pt idx="1405">
                  <c:v>3738.9599999999991</c:v>
                </c:pt>
                <c:pt idx="1406">
                  <c:v>3739.16</c:v>
                </c:pt>
                <c:pt idx="1407">
                  <c:v>3741.0400000000009</c:v>
                </c:pt>
                <c:pt idx="1408">
                  <c:v>3741.2800000000007</c:v>
                </c:pt>
                <c:pt idx="1409">
                  <c:v>3745</c:v>
                </c:pt>
                <c:pt idx="1410">
                  <c:v>3745.119999999999</c:v>
                </c:pt>
                <c:pt idx="1411">
                  <c:v>3746.6400000000003</c:v>
                </c:pt>
                <c:pt idx="1412">
                  <c:v>3747.079999999999</c:v>
                </c:pt>
                <c:pt idx="1413">
                  <c:v>3749</c:v>
                </c:pt>
                <c:pt idx="1414">
                  <c:v>3749.08</c:v>
                </c:pt>
                <c:pt idx="1415">
                  <c:v>3752.2000000000007</c:v>
                </c:pt>
                <c:pt idx="1416">
                  <c:v>3753.92</c:v>
                </c:pt>
                <c:pt idx="1417">
                  <c:v>3757.76</c:v>
                </c:pt>
                <c:pt idx="1418">
                  <c:v>3757.8000000000011</c:v>
                </c:pt>
                <c:pt idx="1419">
                  <c:v>3758.2000000000007</c:v>
                </c:pt>
                <c:pt idx="1420">
                  <c:v>3759.5200000000004</c:v>
                </c:pt>
                <c:pt idx="1421">
                  <c:v>3765.76</c:v>
                </c:pt>
                <c:pt idx="1422">
                  <c:v>3767.9600000000009</c:v>
                </c:pt>
                <c:pt idx="1423">
                  <c:v>3768.4400000000005</c:v>
                </c:pt>
                <c:pt idx="1424">
                  <c:v>3768.4799999999996</c:v>
                </c:pt>
                <c:pt idx="1425">
                  <c:v>3771.0799999999981</c:v>
                </c:pt>
                <c:pt idx="1426">
                  <c:v>3782.6400000000003</c:v>
                </c:pt>
                <c:pt idx="1427">
                  <c:v>3784.1999999999989</c:v>
                </c:pt>
                <c:pt idx="1428">
                  <c:v>3788</c:v>
                </c:pt>
                <c:pt idx="1429">
                  <c:v>3793.1600000000008</c:v>
                </c:pt>
                <c:pt idx="1430">
                  <c:v>3799.4000000000015</c:v>
                </c:pt>
                <c:pt idx="1431">
                  <c:v>3803.3599999999997</c:v>
                </c:pt>
                <c:pt idx="1432">
                  <c:v>3803.4400000000005</c:v>
                </c:pt>
                <c:pt idx="1433">
                  <c:v>3806.4799999999996</c:v>
                </c:pt>
                <c:pt idx="1434">
                  <c:v>3811.2799999999988</c:v>
                </c:pt>
                <c:pt idx="1435">
                  <c:v>3815.6000000000004</c:v>
                </c:pt>
                <c:pt idx="1436">
                  <c:v>3817.0799999999981</c:v>
                </c:pt>
                <c:pt idx="1437">
                  <c:v>3821.92</c:v>
                </c:pt>
                <c:pt idx="1438">
                  <c:v>3824.7199999999993</c:v>
                </c:pt>
                <c:pt idx="1439">
                  <c:v>3827.1999999999989</c:v>
                </c:pt>
                <c:pt idx="1440">
                  <c:v>3833.4400000000005</c:v>
                </c:pt>
                <c:pt idx="1441">
                  <c:v>3836.7199999999993</c:v>
                </c:pt>
                <c:pt idx="1442">
                  <c:v>3838.4799999999996</c:v>
                </c:pt>
                <c:pt idx="1443">
                  <c:v>3841.4400000000005</c:v>
                </c:pt>
                <c:pt idx="1444">
                  <c:v>3842.7999999999993</c:v>
                </c:pt>
                <c:pt idx="1445">
                  <c:v>3847.8399999999992</c:v>
                </c:pt>
                <c:pt idx="1446">
                  <c:v>3848.2799999999988</c:v>
                </c:pt>
                <c:pt idx="1447">
                  <c:v>3849.3199999999997</c:v>
                </c:pt>
                <c:pt idx="1448">
                  <c:v>3850.079999999999</c:v>
                </c:pt>
                <c:pt idx="1449">
                  <c:v>3852.4400000000005</c:v>
                </c:pt>
                <c:pt idx="1450">
                  <c:v>3852.6400000000003</c:v>
                </c:pt>
                <c:pt idx="1451">
                  <c:v>3852.7199999999993</c:v>
                </c:pt>
                <c:pt idx="1452">
                  <c:v>3853.5599999999995</c:v>
                </c:pt>
                <c:pt idx="1453">
                  <c:v>3853.8399999999992</c:v>
                </c:pt>
                <c:pt idx="1454">
                  <c:v>3856.6399999999994</c:v>
                </c:pt>
                <c:pt idx="1455">
                  <c:v>3857.6400000000003</c:v>
                </c:pt>
                <c:pt idx="1456">
                  <c:v>3859.2000000000007</c:v>
                </c:pt>
                <c:pt idx="1457">
                  <c:v>3861.2799999999988</c:v>
                </c:pt>
                <c:pt idx="1458">
                  <c:v>3861.6399999999994</c:v>
                </c:pt>
                <c:pt idx="1459">
                  <c:v>3861.88</c:v>
                </c:pt>
                <c:pt idx="1460">
                  <c:v>3861.9599999999991</c:v>
                </c:pt>
                <c:pt idx="1461">
                  <c:v>3862.3199999999997</c:v>
                </c:pt>
                <c:pt idx="1462">
                  <c:v>3863</c:v>
                </c:pt>
                <c:pt idx="1463">
                  <c:v>3863.5599999999995</c:v>
                </c:pt>
                <c:pt idx="1464">
                  <c:v>3865.6000000000004</c:v>
                </c:pt>
                <c:pt idx="1465">
                  <c:v>3868.92</c:v>
                </c:pt>
                <c:pt idx="1466">
                  <c:v>3870.24</c:v>
                </c:pt>
                <c:pt idx="1467">
                  <c:v>3875.4400000000005</c:v>
                </c:pt>
                <c:pt idx="1468">
                  <c:v>3875.84</c:v>
                </c:pt>
                <c:pt idx="1469">
                  <c:v>3875.9599999999991</c:v>
                </c:pt>
                <c:pt idx="1470">
                  <c:v>3884.9600000000009</c:v>
                </c:pt>
                <c:pt idx="1471">
                  <c:v>3886.2000000000007</c:v>
                </c:pt>
                <c:pt idx="1472">
                  <c:v>3889.6399999999994</c:v>
                </c:pt>
                <c:pt idx="1473">
                  <c:v>3890.5199999999986</c:v>
                </c:pt>
                <c:pt idx="1474">
                  <c:v>3892.5599999999995</c:v>
                </c:pt>
                <c:pt idx="1475">
                  <c:v>3894.0799999999981</c:v>
                </c:pt>
                <c:pt idx="1476">
                  <c:v>3899.2800000000007</c:v>
                </c:pt>
                <c:pt idx="1477">
                  <c:v>3907.24</c:v>
                </c:pt>
                <c:pt idx="1478">
                  <c:v>3907.4799999999996</c:v>
                </c:pt>
                <c:pt idx="1479">
                  <c:v>3908.0799999999981</c:v>
                </c:pt>
                <c:pt idx="1480">
                  <c:v>3908.7200000000012</c:v>
                </c:pt>
                <c:pt idx="1481">
                  <c:v>3908.76</c:v>
                </c:pt>
                <c:pt idx="1482">
                  <c:v>3909.2000000000007</c:v>
                </c:pt>
                <c:pt idx="1483">
                  <c:v>3909.5599999999995</c:v>
                </c:pt>
                <c:pt idx="1484">
                  <c:v>3909.5999999999995</c:v>
                </c:pt>
                <c:pt idx="1485">
                  <c:v>3910.7200000000012</c:v>
                </c:pt>
                <c:pt idx="1486">
                  <c:v>3911.16</c:v>
                </c:pt>
                <c:pt idx="1487">
                  <c:v>3912.3600000000006</c:v>
                </c:pt>
                <c:pt idx="1488">
                  <c:v>3915.4799999999996</c:v>
                </c:pt>
                <c:pt idx="1489">
                  <c:v>3916.84</c:v>
                </c:pt>
                <c:pt idx="1490">
                  <c:v>3917.6000000000004</c:v>
                </c:pt>
                <c:pt idx="1491">
                  <c:v>3918.4800000000014</c:v>
                </c:pt>
                <c:pt idx="1492">
                  <c:v>3922.4400000000005</c:v>
                </c:pt>
                <c:pt idx="1493">
                  <c:v>3922.84</c:v>
                </c:pt>
                <c:pt idx="1494">
                  <c:v>3924.1999999999989</c:v>
                </c:pt>
                <c:pt idx="1495">
                  <c:v>3924.24</c:v>
                </c:pt>
                <c:pt idx="1496">
                  <c:v>3925.3199999999997</c:v>
                </c:pt>
                <c:pt idx="1497">
                  <c:v>3928.4400000000005</c:v>
                </c:pt>
                <c:pt idx="1498">
                  <c:v>3929.3199999999997</c:v>
                </c:pt>
                <c:pt idx="1499">
                  <c:v>3932.4400000000005</c:v>
                </c:pt>
                <c:pt idx="1500">
                  <c:v>3932.9200000000019</c:v>
                </c:pt>
                <c:pt idx="1501">
                  <c:v>3935.08</c:v>
                </c:pt>
                <c:pt idx="1502">
                  <c:v>3936.7199999999993</c:v>
                </c:pt>
                <c:pt idx="1503">
                  <c:v>3937.84</c:v>
                </c:pt>
                <c:pt idx="1504">
                  <c:v>3938</c:v>
                </c:pt>
                <c:pt idx="1505">
                  <c:v>3940.2000000000007</c:v>
                </c:pt>
                <c:pt idx="1506">
                  <c:v>3942.5200000000004</c:v>
                </c:pt>
                <c:pt idx="1507">
                  <c:v>3944.3599999999997</c:v>
                </c:pt>
                <c:pt idx="1508">
                  <c:v>3946.5599999999995</c:v>
                </c:pt>
                <c:pt idx="1509">
                  <c:v>3949</c:v>
                </c:pt>
                <c:pt idx="1510">
                  <c:v>3950</c:v>
                </c:pt>
                <c:pt idx="1511">
                  <c:v>3950.3999999999996</c:v>
                </c:pt>
                <c:pt idx="1512">
                  <c:v>3951.9200000000019</c:v>
                </c:pt>
                <c:pt idx="1513">
                  <c:v>3953.6400000000003</c:v>
                </c:pt>
                <c:pt idx="1514">
                  <c:v>3954.0799999999981</c:v>
                </c:pt>
                <c:pt idx="1515">
                  <c:v>3956.2000000000007</c:v>
                </c:pt>
                <c:pt idx="1516">
                  <c:v>3962.5599999999995</c:v>
                </c:pt>
                <c:pt idx="1517">
                  <c:v>3963.4800000000014</c:v>
                </c:pt>
                <c:pt idx="1518">
                  <c:v>3964.84</c:v>
                </c:pt>
                <c:pt idx="1519">
                  <c:v>3966.7599999999984</c:v>
                </c:pt>
                <c:pt idx="1520">
                  <c:v>3968.3600000000006</c:v>
                </c:pt>
                <c:pt idx="1521">
                  <c:v>3969.2800000000007</c:v>
                </c:pt>
                <c:pt idx="1522">
                  <c:v>3969.9600000000009</c:v>
                </c:pt>
                <c:pt idx="1523">
                  <c:v>3970.6400000000003</c:v>
                </c:pt>
                <c:pt idx="1524">
                  <c:v>3973.2000000000007</c:v>
                </c:pt>
                <c:pt idx="1525">
                  <c:v>3983.3199999999997</c:v>
                </c:pt>
                <c:pt idx="1526">
                  <c:v>3984.3199999999997</c:v>
                </c:pt>
                <c:pt idx="1527">
                  <c:v>3988.6399999999994</c:v>
                </c:pt>
                <c:pt idx="1528">
                  <c:v>3993.4400000000005</c:v>
                </c:pt>
                <c:pt idx="1529">
                  <c:v>3994.0799999999981</c:v>
                </c:pt>
                <c:pt idx="1530">
                  <c:v>3997.24</c:v>
                </c:pt>
                <c:pt idx="1531">
                  <c:v>3997.4000000000005</c:v>
                </c:pt>
                <c:pt idx="1532">
                  <c:v>4002.5599999999995</c:v>
                </c:pt>
                <c:pt idx="1533">
                  <c:v>4002.6800000000003</c:v>
                </c:pt>
                <c:pt idx="1534">
                  <c:v>4004.7999999999993</c:v>
                </c:pt>
                <c:pt idx="1535">
                  <c:v>4004.920000000001</c:v>
                </c:pt>
                <c:pt idx="1536">
                  <c:v>4008.3600000000006</c:v>
                </c:pt>
                <c:pt idx="1537">
                  <c:v>4008.4400000000005</c:v>
                </c:pt>
                <c:pt idx="1538">
                  <c:v>4014.3999999999996</c:v>
                </c:pt>
                <c:pt idx="1539">
                  <c:v>4014.6800000000003</c:v>
                </c:pt>
                <c:pt idx="1540">
                  <c:v>4016.6399999999994</c:v>
                </c:pt>
                <c:pt idx="1541">
                  <c:v>4016.7599999999984</c:v>
                </c:pt>
                <c:pt idx="1542">
                  <c:v>4017.9200000000019</c:v>
                </c:pt>
                <c:pt idx="1543">
                  <c:v>4018.0400000000009</c:v>
                </c:pt>
                <c:pt idx="1544">
                  <c:v>4020</c:v>
                </c:pt>
                <c:pt idx="1545">
                  <c:v>4021.76</c:v>
                </c:pt>
                <c:pt idx="1546">
                  <c:v>4021.7999999999993</c:v>
                </c:pt>
                <c:pt idx="1547">
                  <c:v>4024.6399999999994</c:v>
                </c:pt>
                <c:pt idx="1548">
                  <c:v>4026</c:v>
                </c:pt>
                <c:pt idx="1549">
                  <c:v>4026.2000000000007</c:v>
                </c:pt>
                <c:pt idx="1550">
                  <c:v>4029.16</c:v>
                </c:pt>
                <c:pt idx="1551">
                  <c:v>4030.4000000000015</c:v>
                </c:pt>
                <c:pt idx="1552">
                  <c:v>4033.24</c:v>
                </c:pt>
                <c:pt idx="1553">
                  <c:v>4036.7599999999984</c:v>
                </c:pt>
                <c:pt idx="1554">
                  <c:v>4037.08</c:v>
                </c:pt>
                <c:pt idx="1555">
                  <c:v>4037.4000000000005</c:v>
                </c:pt>
                <c:pt idx="1556">
                  <c:v>4039.0799999999981</c:v>
                </c:pt>
                <c:pt idx="1557">
                  <c:v>4041.6399999999994</c:v>
                </c:pt>
                <c:pt idx="1558">
                  <c:v>4042.88</c:v>
                </c:pt>
                <c:pt idx="1559">
                  <c:v>4043.16</c:v>
                </c:pt>
                <c:pt idx="1560">
                  <c:v>4051.3199999999997</c:v>
                </c:pt>
                <c:pt idx="1561">
                  <c:v>4051.92</c:v>
                </c:pt>
                <c:pt idx="1562">
                  <c:v>4052.2000000000007</c:v>
                </c:pt>
                <c:pt idx="1563">
                  <c:v>4053.76</c:v>
                </c:pt>
                <c:pt idx="1564">
                  <c:v>4053.8399999999992</c:v>
                </c:pt>
                <c:pt idx="1565">
                  <c:v>4056.5599999999995</c:v>
                </c:pt>
                <c:pt idx="1566">
                  <c:v>4061.4400000000005</c:v>
                </c:pt>
                <c:pt idx="1567">
                  <c:v>4061.6000000000004</c:v>
                </c:pt>
                <c:pt idx="1568">
                  <c:v>4068.4400000000005</c:v>
                </c:pt>
                <c:pt idx="1569">
                  <c:v>4070.5999999999985</c:v>
                </c:pt>
                <c:pt idx="1570">
                  <c:v>4072.920000000001</c:v>
                </c:pt>
                <c:pt idx="1571">
                  <c:v>4073.2800000000007</c:v>
                </c:pt>
                <c:pt idx="1572">
                  <c:v>4077.5599999999995</c:v>
                </c:pt>
                <c:pt idx="1573">
                  <c:v>4077.5600000000013</c:v>
                </c:pt>
                <c:pt idx="1574">
                  <c:v>4079.16</c:v>
                </c:pt>
                <c:pt idx="1575">
                  <c:v>4080.2000000000007</c:v>
                </c:pt>
                <c:pt idx="1576">
                  <c:v>4081.16</c:v>
                </c:pt>
                <c:pt idx="1577">
                  <c:v>4082.84</c:v>
                </c:pt>
                <c:pt idx="1578">
                  <c:v>4083.16</c:v>
                </c:pt>
                <c:pt idx="1579">
                  <c:v>4083.9599999999991</c:v>
                </c:pt>
                <c:pt idx="1580">
                  <c:v>4084.7999999999993</c:v>
                </c:pt>
                <c:pt idx="1581">
                  <c:v>4085</c:v>
                </c:pt>
                <c:pt idx="1582">
                  <c:v>4085.08</c:v>
                </c:pt>
                <c:pt idx="1583">
                  <c:v>4085.2800000000007</c:v>
                </c:pt>
                <c:pt idx="1584">
                  <c:v>4088.3199999999997</c:v>
                </c:pt>
                <c:pt idx="1585">
                  <c:v>4090.3600000000006</c:v>
                </c:pt>
                <c:pt idx="1586">
                  <c:v>4091</c:v>
                </c:pt>
                <c:pt idx="1587">
                  <c:v>4095.9200000000019</c:v>
                </c:pt>
                <c:pt idx="1588">
                  <c:v>4096.4400000000005</c:v>
                </c:pt>
                <c:pt idx="1589">
                  <c:v>4097.68</c:v>
                </c:pt>
                <c:pt idx="1590">
                  <c:v>4103</c:v>
                </c:pt>
                <c:pt idx="1591">
                  <c:v>4103</c:v>
                </c:pt>
                <c:pt idx="1592">
                  <c:v>4103.4400000000005</c:v>
                </c:pt>
                <c:pt idx="1593">
                  <c:v>4106.92</c:v>
                </c:pt>
                <c:pt idx="1594">
                  <c:v>4108.5999999999985</c:v>
                </c:pt>
                <c:pt idx="1595">
                  <c:v>4110.68</c:v>
                </c:pt>
                <c:pt idx="1596">
                  <c:v>4116.880000000001</c:v>
                </c:pt>
                <c:pt idx="1597">
                  <c:v>4116.9599999999991</c:v>
                </c:pt>
                <c:pt idx="1598">
                  <c:v>4118.4799999999996</c:v>
                </c:pt>
                <c:pt idx="1599">
                  <c:v>4120.119999999999</c:v>
                </c:pt>
                <c:pt idx="1600">
                  <c:v>4124.7199999999993</c:v>
                </c:pt>
                <c:pt idx="1601">
                  <c:v>4127.68</c:v>
                </c:pt>
                <c:pt idx="1602">
                  <c:v>4127.8000000000011</c:v>
                </c:pt>
                <c:pt idx="1603">
                  <c:v>4128.3600000000006</c:v>
                </c:pt>
                <c:pt idx="1604">
                  <c:v>4128.5199999999986</c:v>
                </c:pt>
                <c:pt idx="1605">
                  <c:v>4129.1999999999989</c:v>
                </c:pt>
                <c:pt idx="1606">
                  <c:v>4133.84</c:v>
                </c:pt>
                <c:pt idx="1607">
                  <c:v>4135.24</c:v>
                </c:pt>
                <c:pt idx="1608">
                  <c:v>4137.7199999999993</c:v>
                </c:pt>
                <c:pt idx="1609">
                  <c:v>4142.9600000000009</c:v>
                </c:pt>
                <c:pt idx="1610">
                  <c:v>4144.84</c:v>
                </c:pt>
                <c:pt idx="1611">
                  <c:v>4146.12</c:v>
                </c:pt>
                <c:pt idx="1612">
                  <c:v>4149</c:v>
                </c:pt>
                <c:pt idx="1613">
                  <c:v>4149.84</c:v>
                </c:pt>
                <c:pt idx="1614">
                  <c:v>4151</c:v>
                </c:pt>
                <c:pt idx="1615">
                  <c:v>4155.12</c:v>
                </c:pt>
                <c:pt idx="1616">
                  <c:v>4155.68</c:v>
                </c:pt>
                <c:pt idx="1617">
                  <c:v>4158</c:v>
                </c:pt>
                <c:pt idx="1618">
                  <c:v>4158.24</c:v>
                </c:pt>
                <c:pt idx="1619">
                  <c:v>4159.4000000000015</c:v>
                </c:pt>
                <c:pt idx="1620">
                  <c:v>4159.4400000000005</c:v>
                </c:pt>
                <c:pt idx="1621">
                  <c:v>4159.9600000000009</c:v>
                </c:pt>
                <c:pt idx="1622">
                  <c:v>4160.6399999999994</c:v>
                </c:pt>
                <c:pt idx="1623">
                  <c:v>4165.7199999999993</c:v>
                </c:pt>
                <c:pt idx="1624">
                  <c:v>4172.7200000000012</c:v>
                </c:pt>
                <c:pt idx="1625">
                  <c:v>4173.4799999999996</c:v>
                </c:pt>
                <c:pt idx="1626">
                  <c:v>4174.4000000000005</c:v>
                </c:pt>
                <c:pt idx="1627">
                  <c:v>4176.5599999999995</c:v>
                </c:pt>
                <c:pt idx="1628">
                  <c:v>4178.4400000000005</c:v>
                </c:pt>
                <c:pt idx="1629">
                  <c:v>4179.119999999999</c:v>
                </c:pt>
                <c:pt idx="1630">
                  <c:v>4179.5599999999995</c:v>
                </c:pt>
                <c:pt idx="1631">
                  <c:v>4179.6399999999994</c:v>
                </c:pt>
                <c:pt idx="1632">
                  <c:v>4180.1600000000008</c:v>
                </c:pt>
                <c:pt idx="1633">
                  <c:v>4180.2800000000007</c:v>
                </c:pt>
                <c:pt idx="1634">
                  <c:v>4182.5599999999995</c:v>
                </c:pt>
                <c:pt idx="1635">
                  <c:v>4182.6399999999994</c:v>
                </c:pt>
                <c:pt idx="1636">
                  <c:v>4183.5199999999986</c:v>
                </c:pt>
                <c:pt idx="1637">
                  <c:v>4185.079999999999</c:v>
                </c:pt>
                <c:pt idx="1638">
                  <c:v>4189.9599999999991</c:v>
                </c:pt>
                <c:pt idx="1639">
                  <c:v>4190.32</c:v>
                </c:pt>
                <c:pt idx="1640">
                  <c:v>4193.4799999999996</c:v>
                </c:pt>
                <c:pt idx="1641">
                  <c:v>4196.84</c:v>
                </c:pt>
                <c:pt idx="1642">
                  <c:v>4197.9200000000019</c:v>
                </c:pt>
                <c:pt idx="1643">
                  <c:v>4198.7200000000012</c:v>
                </c:pt>
                <c:pt idx="1644">
                  <c:v>4199.2000000000007</c:v>
                </c:pt>
                <c:pt idx="1645">
                  <c:v>4199.7999999999993</c:v>
                </c:pt>
                <c:pt idx="1646">
                  <c:v>4200.08</c:v>
                </c:pt>
                <c:pt idx="1647">
                  <c:v>4202.7199999999993</c:v>
                </c:pt>
                <c:pt idx="1648">
                  <c:v>4204.88</c:v>
                </c:pt>
                <c:pt idx="1649">
                  <c:v>4206.16</c:v>
                </c:pt>
                <c:pt idx="1650">
                  <c:v>4207.3600000000006</c:v>
                </c:pt>
                <c:pt idx="1651">
                  <c:v>4208.2799999999988</c:v>
                </c:pt>
                <c:pt idx="1652">
                  <c:v>4212.6399999999994</c:v>
                </c:pt>
                <c:pt idx="1653">
                  <c:v>4215.92</c:v>
                </c:pt>
                <c:pt idx="1654">
                  <c:v>4217.0399999999991</c:v>
                </c:pt>
                <c:pt idx="1655">
                  <c:v>4218.3599999999997</c:v>
                </c:pt>
                <c:pt idx="1656">
                  <c:v>4219.119999999999</c:v>
                </c:pt>
                <c:pt idx="1657">
                  <c:v>4223.3600000000006</c:v>
                </c:pt>
                <c:pt idx="1658">
                  <c:v>4225.0399999999991</c:v>
                </c:pt>
                <c:pt idx="1659">
                  <c:v>4227.08</c:v>
                </c:pt>
                <c:pt idx="1660">
                  <c:v>4227.5200000000004</c:v>
                </c:pt>
                <c:pt idx="1661">
                  <c:v>4227.7199999999993</c:v>
                </c:pt>
                <c:pt idx="1662">
                  <c:v>4232.5200000000004</c:v>
                </c:pt>
                <c:pt idx="1663">
                  <c:v>4235.1999999999989</c:v>
                </c:pt>
                <c:pt idx="1664">
                  <c:v>4237.12</c:v>
                </c:pt>
                <c:pt idx="1665">
                  <c:v>4243.7200000000012</c:v>
                </c:pt>
                <c:pt idx="1666">
                  <c:v>4244.12</c:v>
                </c:pt>
                <c:pt idx="1667">
                  <c:v>4245.84</c:v>
                </c:pt>
                <c:pt idx="1668">
                  <c:v>4246.3999999999996</c:v>
                </c:pt>
                <c:pt idx="1669">
                  <c:v>4248.7200000000012</c:v>
                </c:pt>
                <c:pt idx="1670">
                  <c:v>4249.08</c:v>
                </c:pt>
                <c:pt idx="1671">
                  <c:v>4251.16</c:v>
                </c:pt>
                <c:pt idx="1672">
                  <c:v>4252.2799999999988</c:v>
                </c:pt>
                <c:pt idx="1673">
                  <c:v>4252.9600000000009</c:v>
                </c:pt>
                <c:pt idx="1674">
                  <c:v>4253.119999999999</c:v>
                </c:pt>
                <c:pt idx="1675">
                  <c:v>4256</c:v>
                </c:pt>
                <c:pt idx="1676">
                  <c:v>4258.3600000000006</c:v>
                </c:pt>
                <c:pt idx="1677">
                  <c:v>4259.16</c:v>
                </c:pt>
                <c:pt idx="1678">
                  <c:v>4261.3600000000006</c:v>
                </c:pt>
                <c:pt idx="1679">
                  <c:v>4263.24</c:v>
                </c:pt>
                <c:pt idx="1680">
                  <c:v>4266.76</c:v>
                </c:pt>
                <c:pt idx="1681">
                  <c:v>4267.8000000000011</c:v>
                </c:pt>
                <c:pt idx="1682">
                  <c:v>4271.7199999999993</c:v>
                </c:pt>
                <c:pt idx="1683">
                  <c:v>4271.9200000000019</c:v>
                </c:pt>
                <c:pt idx="1684">
                  <c:v>4273.9600000000009</c:v>
                </c:pt>
                <c:pt idx="1685">
                  <c:v>4274.68</c:v>
                </c:pt>
                <c:pt idx="1686">
                  <c:v>4275.880000000001</c:v>
                </c:pt>
                <c:pt idx="1687">
                  <c:v>4275.9200000000019</c:v>
                </c:pt>
                <c:pt idx="1688">
                  <c:v>4277.7999999999993</c:v>
                </c:pt>
                <c:pt idx="1689">
                  <c:v>4278</c:v>
                </c:pt>
                <c:pt idx="1690">
                  <c:v>4281.2000000000007</c:v>
                </c:pt>
                <c:pt idx="1691">
                  <c:v>4281.3199999999988</c:v>
                </c:pt>
                <c:pt idx="1692">
                  <c:v>4283.16</c:v>
                </c:pt>
                <c:pt idx="1693">
                  <c:v>4287.16</c:v>
                </c:pt>
                <c:pt idx="1694">
                  <c:v>4287.1999999999989</c:v>
                </c:pt>
                <c:pt idx="1695">
                  <c:v>4287.7999999999993</c:v>
                </c:pt>
                <c:pt idx="1696">
                  <c:v>4288.2400000000016</c:v>
                </c:pt>
                <c:pt idx="1697">
                  <c:v>4288.4399999999987</c:v>
                </c:pt>
                <c:pt idx="1698">
                  <c:v>4289.4799999999996</c:v>
                </c:pt>
                <c:pt idx="1699">
                  <c:v>4294.76</c:v>
                </c:pt>
                <c:pt idx="1700">
                  <c:v>4297.0400000000009</c:v>
                </c:pt>
                <c:pt idx="1701">
                  <c:v>4298.880000000001</c:v>
                </c:pt>
                <c:pt idx="1702">
                  <c:v>4300.16</c:v>
                </c:pt>
                <c:pt idx="1703">
                  <c:v>4300.7200000000012</c:v>
                </c:pt>
                <c:pt idx="1704">
                  <c:v>4301.24</c:v>
                </c:pt>
                <c:pt idx="1705">
                  <c:v>4301.880000000001</c:v>
                </c:pt>
                <c:pt idx="1706">
                  <c:v>4302.6400000000003</c:v>
                </c:pt>
                <c:pt idx="1707">
                  <c:v>4305</c:v>
                </c:pt>
                <c:pt idx="1708">
                  <c:v>4305.2800000000007</c:v>
                </c:pt>
                <c:pt idx="1709">
                  <c:v>4305.4000000000005</c:v>
                </c:pt>
                <c:pt idx="1710">
                  <c:v>4306.3600000000006</c:v>
                </c:pt>
                <c:pt idx="1711">
                  <c:v>4306.88</c:v>
                </c:pt>
                <c:pt idx="1712">
                  <c:v>4307.12</c:v>
                </c:pt>
                <c:pt idx="1713">
                  <c:v>4308.2799999999988</c:v>
                </c:pt>
                <c:pt idx="1714">
                  <c:v>4311.12</c:v>
                </c:pt>
                <c:pt idx="1715">
                  <c:v>4311.2000000000007</c:v>
                </c:pt>
                <c:pt idx="1716">
                  <c:v>4311.5599999999995</c:v>
                </c:pt>
                <c:pt idx="1717">
                  <c:v>4312</c:v>
                </c:pt>
                <c:pt idx="1718">
                  <c:v>4315.079999999999</c:v>
                </c:pt>
                <c:pt idx="1719">
                  <c:v>4316.5200000000004</c:v>
                </c:pt>
                <c:pt idx="1720">
                  <c:v>4316.5600000000013</c:v>
                </c:pt>
                <c:pt idx="1721">
                  <c:v>4318.68</c:v>
                </c:pt>
                <c:pt idx="1722">
                  <c:v>4318.8399999999992</c:v>
                </c:pt>
                <c:pt idx="1723">
                  <c:v>4318.92</c:v>
                </c:pt>
                <c:pt idx="1724">
                  <c:v>4323.2799999999988</c:v>
                </c:pt>
                <c:pt idx="1725">
                  <c:v>4324.32</c:v>
                </c:pt>
                <c:pt idx="1726">
                  <c:v>4325.4000000000015</c:v>
                </c:pt>
                <c:pt idx="1727">
                  <c:v>4327.3600000000006</c:v>
                </c:pt>
                <c:pt idx="1728">
                  <c:v>4331.6400000000003</c:v>
                </c:pt>
                <c:pt idx="1729">
                  <c:v>4333.68</c:v>
                </c:pt>
                <c:pt idx="1730">
                  <c:v>4335.32</c:v>
                </c:pt>
                <c:pt idx="1731">
                  <c:v>4340.7999999999993</c:v>
                </c:pt>
                <c:pt idx="1732">
                  <c:v>4341.16</c:v>
                </c:pt>
                <c:pt idx="1733">
                  <c:v>4343.4000000000005</c:v>
                </c:pt>
                <c:pt idx="1734">
                  <c:v>4344.119999999999</c:v>
                </c:pt>
                <c:pt idx="1735">
                  <c:v>4345.4400000000005</c:v>
                </c:pt>
                <c:pt idx="1736">
                  <c:v>4352.84</c:v>
                </c:pt>
                <c:pt idx="1737">
                  <c:v>4354</c:v>
                </c:pt>
                <c:pt idx="1738">
                  <c:v>4361.76</c:v>
                </c:pt>
                <c:pt idx="1739">
                  <c:v>4362.5200000000004</c:v>
                </c:pt>
                <c:pt idx="1740">
                  <c:v>4363.920000000001</c:v>
                </c:pt>
                <c:pt idx="1741">
                  <c:v>4373.3599999999997</c:v>
                </c:pt>
                <c:pt idx="1742">
                  <c:v>4374.32</c:v>
                </c:pt>
                <c:pt idx="1743">
                  <c:v>4375.5599999999995</c:v>
                </c:pt>
                <c:pt idx="1744">
                  <c:v>4376.88</c:v>
                </c:pt>
                <c:pt idx="1745">
                  <c:v>4383.2800000000007</c:v>
                </c:pt>
                <c:pt idx="1746">
                  <c:v>4385.3600000000006</c:v>
                </c:pt>
                <c:pt idx="1747">
                  <c:v>4387.7199999999993</c:v>
                </c:pt>
                <c:pt idx="1748">
                  <c:v>4389.5999999999995</c:v>
                </c:pt>
                <c:pt idx="1749">
                  <c:v>4390.119999999999</c:v>
                </c:pt>
                <c:pt idx="1750">
                  <c:v>4392.88</c:v>
                </c:pt>
                <c:pt idx="1751">
                  <c:v>4394.16</c:v>
                </c:pt>
                <c:pt idx="1752">
                  <c:v>4394.2000000000007</c:v>
                </c:pt>
                <c:pt idx="1753">
                  <c:v>4394.5200000000004</c:v>
                </c:pt>
                <c:pt idx="1754">
                  <c:v>4398.16</c:v>
                </c:pt>
                <c:pt idx="1755">
                  <c:v>4405.7199999999993</c:v>
                </c:pt>
                <c:pt idx="1756">
                  <c:v>4407.7999999999993</c:v>
                </c:pt>
                <c:pt idx="1757">
                  <c:v>4411.4799999999996</c:v>
                </c:pt>
                <c:pt idx="1758">
                  <c:v>4413.16</c:v>
                </c:pt>
                <c:pt idx="1759">
                  <c:v>4413.68</c:v>
                </c:pt>
                <c:pt idx="1760">
                  <c:v>4415.68</c:v>
                </c:pt>
                <c:pt idx="1761">
                  <c:v>4417.24</c:v>
                </c:pt>
                <c:pt idx="1762">
                  <c:v>4419.2000000000007</c:v>
                </c:pt>
                <c:pt idx="1763">
                  <c:v>4420.880000000001</c:v>
                </c:pt>
                <c:pt idx="1764">
                  <c:v>4421.880000000001</c:v>
                </c:pt>
                <c:pt idx="1765">
                  <c:v>4423.4400000000005</c:v>
                </c:pt>
                <c:pt idx="1766">
                  <c:v>4424.9599999999991</c:v>
                </c:pt>
                <c:pt idx="1767">
                  <c:v>4428.4400000000005</c:v>
                </c:pt>
                <c:pt idx="1768">
                  <c:v>4429.3600000000006</c:v>
                </c:pt>
                <c:pt idx="1769">
                  <c:v>4429.5599999999995</c:v>
                </c:pt>
                <c:pt idx="1770">
                  <c:v>4429.9600000000009</c:v>
                </c:pt>
                <c:pt idx="1771">
                  <c:v>4431.4799999999996</c:v>
                </c:pt>
                <c:pt idx="1772">
                  <c:v>4432.5999999999985</c:v>
                </c:pt>
                <c:pt idx="1773">
                  <c:v>4432.8000000000011</c:v>
                </c:pt>
                <c:pt idx="1774">
                  <c:v>4434.92</c:v>
                </c:pt>
                <c:pt idx="1775">
                  <c:v>4437.68</c:v>
                </c:pt>
                <c:pt idx="1776">
                  <c:v>4440.4000000000015</c:v>
                </c:pt>
                <c:pt idx="1777">
                  <c:v>4442.84</c:v>
                </c:pt>
                <c:pt idx="1778">
                  <c:v>4444.2800000000007</c:v>
                </c:pt>
                <c:pt idx="1779">
                  <c:v>4448.76</c:v>
                </c:pt>
                <c:pt idx="1780">
                  <c:v>4449.7199999999993</c:v>
                </c:pt>
                <c:pt idx="1781">
                  <c:v>4449.7199999999993</c:v>
                </c:pt>
                <c:pt idx="1782">
                  <c:v>4450.4400000000005</c:v>
                </c:pt>
                <c:pt idx="1783">
                  <c:v>4450.5599999999995</c:v>
                </c:pt>
                <c:pt idx="1784">
                  <c:v>4451.32</c:v>
                </c:pt>
                <c:pt idx="1785">
                  <c:v>4453.12</c:v>
                </c:pt>
                <c:pt idx="1786">
                  <c:v>4457.5200000000004</c:v>
                </c:pt>
                <c:pt idx="1787">
                  <c:v>4458.2800000000007</c:v>
                </c:pt>
                <c:pt idx="1788">
                  <c:v>4459.7199999999993</c:v>
                </c:pt>
                <c:pt idx="1789">
                  <c:v>4461.6400000000003</c:v>
                </c:pt>
                <c:pt idx="1790">
                  <c:v>4463.5599999999995</c:v>
                </c:pt>
                <c:pt idx="1791">
                  <c:v>4464.4400000000005</c:v>
                </c:pt>
                <c:pt idx="1792">
                  <c:v>4472.5999999999985</c:v>
                </c:pt>
                <c:pt idx="1793">
                  <c:v>4473.4000000000015</c:v>
                </c:pt>
                <c:pt idx="1794">
                  <c:v>4474.7200000000012</c:v>
                </c:pt>
                <c:pt idx="1795">
                  <c:v>4476.2800000000007</c:v>
                </c:pt>
                <c:pt idx="1796">
                  <c:v>4480.6399999999994</c:v>
                </c:pt>
                <c:pt idx="1797">
                  <c:v>4481.6399999999994</c:v>
                </c:pt>
                <c:pt idx="1798">
                  <c:v>4482.5999999999985</c:v>
                </c:pt>
                <c:pt idx="1799">
                  <c:v>4483.24</c:v>
                </c:pt>
                <c:pt idx="1800">
                  <c:v>4486.0399999999991</c:v>
                </c:pt>
                <c:pt idx="1801">
                  <c:v>4486.4000000000005</c:v>
                </c:pt>
                <c:pt idx="1802">
                  <c:v>4492.5599999999995</c:v>
                </c:pt>
                <c:pt idx="1803">
                  <c:v>4492.7199999999993</c:v>
                </c:pt>
                <c:pt idx="1804">
                  <c:v>4493.880000000001</c:v>
                </c:pt>
                <c:pt idx="1805">
                  <c:v>4496.2799999999988</c:v>
                </c:pt>
                <c:pt idx="1806">
                  <c:v>4498.32</c:v>
                </c:pt>
                <c:pt idx="1807">
                  <c:v>4499.4400000000005</c:v>
                </c:pt>
                <c:pt idx="1808">
                  <c:v>4499.4400000000005</c:v>
                </c:pt>
                <c:pt idx="1809">
                  <c:v>4499.5999999999995</c:v>
                </c:pt>
                <c:pt idx="1810">
                  <c:v>4503.5599999999995</c:v>
                </c:pt>
                <c:pt idx="1811">
                  <c:v>4503.92</c:v>
                </c:pt>
                <c:pt idx="1812">
                  <c:v>4503.9200000000019</c:v>
                </c:pt>
                <c:pt idx="1813">
                  <c:v>4504.24</c:v>
                </c:pt>
                <c:pt idx="1814">
                  <c:v>4506.2799999999988</c:v>
                </c:pt>
                <c:pt idx="1815">
                  <c:v>4506.5200000000004</c:v>
                </c:pt>
                <c:pt idx="1816">
                  <c:v>4507.4400000000005</c:v>
                </c:pt>
                <c:pt idx="1817">
                  <c:v>4508.2000000000007</c:v>
                </c:pt>
                <c:pt idx="1818">
                  <c:v>4510.7999999999993</c:v>
                </c:pt>
                <c:pt idx="1819">
                  <c:v>4512.24</c:v>
                </c:pt>
                <c:pt idx="1820">
                  <c:v>4513.3599999999997</c:v>
                </c:pt>
                <c:pt idx="1821">
                  <c:v>4513.76</c:v>
                </c:pt>
                <c:pt idx="1822">
                  <c:v>4516.1999999999989</c:v>
                </c:pt>
                <c:pt idx="1823">
                  <c:v>4517.2000000000007</c:v>
                </c:pt>
                <c:pt idx="1824">
                  <c:v>4517.4400000000005</c:v>
                </c:pt>
                <c:pt idx="1825">
                  <c:v>4517.4800000000014</c:v>
                </c:pt>
                <c:pt idx="1826">
                  <c:v>4517.7999999999993</c:v>
                </c:pt>
                <c:pt idx="1827">
                  <c:v>4524</c:v>
                </c:pt>
                <c:pt idx="1828">
                  <c:v>4524.7200000000012</c:v>
                </c:pt>
                <c:pt idx="1829">
                  <c:v>4525.5999999999995</c:v>
                </c:pt>
                <c:pt idx="1830">
                  <c:v>4528.6399999999994</c:v>
                </c:pt>
                <c:pt idx="1831">
                  <c:v>4529.7199999999993</c:v>
                </c:pt>
                <c:pt idx="1832">
                  <c:v>4533.4799999999996</c:v>
                </c:pt>
                <c:pt idx="1833">
                  <c:v>4538.9600000000009</c:v>
                </c:pt>
                <c:pt idx="1834">
                  <c:v>4544.4799999999996</c:v>
                </c:pt>
                <c:pt idx="1835">
                  <c:v>4545.7999999999993</c:v>
                </c:pt>
                <c:pt idx="1836">
                  <c:v>4546</c:v>
                </c:pt>
                <c:pt idx="1837">
                  <c:v>4548.7999999999993</c:v>
                </c:pt>
                <c:pt idx="1838">
                  <c:v>4549.9599999999991</c:v>
                </c:pt>
                <c:pt idx="1839">
                  <c:v>4552.16</c:v>
                </c:pt>
                <c:pt idx="1840">
                  <c:v>4552.76</c:v>
                </c:pt>
                <c:pt idx="1841">
                  <c:v>4553.5599999999995</c:v>
                </c:pt>
                <c:pt idx="1842">
                  <c:v>4553.84</c:v>
                </c:pt>
                <c:pt idx="1843">
                  <c:v>4554.08</c:v>
                </c:pt>
                <c:pt idx="1844">
                  <c:v>4555.4799999999996</c:v>
                </c:pt>
                <c:pt idx="1845">
                  <c:v>4556.2000000000007</c:v>
                </c:pt>
                <c:pt idx="1846">
                  <c:v>4558.4400000000005</c:v>
                </c:pt>
                <c:pt idx="1847">
                  <c:v>4561.2000000000007</c:v>
                </c:pt>
                <c:pt idx="1848">
                  <c:v>4561.84</c:v>
                </c:pt>
                <c:pt idx="1849">
                  <c:v>4562.84</c:v>
                </c:pt>
                <c:pt idx="1850">
                  <c:v>4564.6800000000012</c:v>
                </c:pt>
                <c:pt idx="1851">
                  <c:v>4565.16</c:v>
                </c:pt>
                <c:pt idx="1852">
                  <c:v>4565.7199999999993</c:v>
                </c:pt>
                <c:pt idx="1853">
                  <c:v>4566.84</c:v>
                </c:pt>
                <c:pt idx="1854">
                  <c:v>4567.3600000000006</c:v>
                </c:pt>
                <c:pt idx="1855">
                  <c:v>4568.6800000000012</c:v>
                </c:pt>
                <c:pt idx="1856">
                  <c:v>4569.880000000001</c:v>
                </c:pt>
                <c:pt idx="1857">
                  <c:v>4570.7199999999993</c:v>
                </c:pt>
                <c:pt idx="1858">
                  <c:v>4578.2800000000007</c:v>
                </c:pt>
                <c:pt idx="1859">
                  <c:v>4580.7200000000012</c:v>
                </c:pt>
                <c:pt idx="1860">
                  <c:v>4583</c:v>
                </c:pt>
                <c:pt idx="1861">
                  <c:v>4584.880000000001</c:v>
                </c:pt>
                <c:pt idx="1862">
                  <c:v>4585.24</c:v>
                </c:pt>
                <c:pt idx="1863">
                  <c:v>4591.4799999999996</c:v>
                </c:pt>
                <c:pt idx="1864">
                  <c:v>4592.92</c:v>
                </c:pt>
                <c:pt idx="1865">
                  <c:v>4594.7199999999993</c:v>
                </c:pt>
                <c:pt idx="1866">
                  <c:v>4595.24</c:v>
                </c:pt>
                <c:pt idx="1867">
                  <c:v>4595.5200000000004</c:v>
                </c:pt>
                <c:pt idx="1868">
                  <c:v>4595.92</c:v>
                </c:pt>
                <c:pt idx="1869">
                  <c:v>4599</c:v>
                </c:pt>
                <c:pt idx="1870">
                  <c:v>4599.4000000000005</c:v>
                </c:pt>
                <c:pt idx="1871">
                  <c:v>4599.84</c:v>
                </c:pt>
                <c:pt idx="1872">
                  <c:v>4601.119999999999</c:v>
                </c:pt>
                <c:pt idx="1873">
                  <c:v>4603.16</c:v>
                </c:pt>
                <c:pt idx="1874">
                  <c:v>4603.84</c:v>
                </c:pt>
                <c:pt idx="1875">
                  <c:v>4606.3599999999997</c:v>
                </c:pt>
                <c:pt idx="1876">
                  <c:v>4608.16</c:v>
                </c:pt>
                <c:pt idx="1877">
                  <c:v>4609.5999999999995</c:v>
                </c:pt>
                <c:pt idx="1878">
                  <c:v>4610.2800000000007</c:v>
                </c:pt>
                <c:pt idx="1879">
                  <c:v>4614.0799999999981</c:v>
                </c:pt>
                <c:pt idx="1880">
                  <c:v>4616.8000000000011</c:v>
                </c:pt>
                <c:pt idx="1881">
                  <c:v>4616.9599999999991</c:v>
                </c:pt>
                <c:pt idx="1882">
                  <c:v>4617.9600000000009</c:v>
                </c:pt>
                <c:pt idx="1883">
                  <c:v>4618.32</c:v>
                </c:pt>
                <c:pt idx="1884">
                  <c:v>4623.4000000000015</c:v>
                </c:pt>
                <c:pt idx="1885">
                  <c:v>4624.0400000000009</c:v>
                </c:pt>
                <c:pt idx="1886">
                  <c:v>4624.4799999999996</c:v>
                </c:pt>
                <c:pt idx="1887">
                  <c:v>4626.3599999999997</c:v>
                </c:pt>
                <c:pt idx="1888">
                  <c:v>4627.4400000000005</c:v>
                </c:pt>
                <c:pt idx="1889">
                  <c:v>4630.5999999999995</c:v>
                </c:pt>
                <c:pt idx="1890">
                  <c:v>4632.3600000000006</c:v>
                </c:pt>
                <c:pt idx="1891">
                  <c:v>4633.3599999999997</c:v>
                </c:pt>
                <c:pt idx="1892">
                  <c:v>4634.7999999999993</c:v>
                </c:pt>
                <c:pt idx="1893">
                  <c:v>4636.16</c:v>
                </c:pt>
                <c:pt idx="1894">
                  <c:v>4636.7999999999993</c:v>
                </c:pt>
                <c:pt idx="1895">
                  <c:v>4638.2800000000007</c:v>
                </c:pt>
                <c:pt idx="1896">
                  <c:v>4638.6400000000003</c:v>
                </c:pt>
                <c:pt idx="1897">
                  <c:v>4639.12</c:v>
                </c:pt>
                <c:pt idx="1898">
                  <c:v>4641.32</c:v>
                </c:pt>
                <c:pt idx="1899">
                  <c:v>4643.08</c:v>
                </c:pt>
                <c:pt idx="1900">
                  <c:v>4643.88</c:v>
                </c:pt>
                <c:pt idx="1901">
                  <c:v>4646</c:v>
                </c:pt>
                <c:pt idx="1902">
                  <c:v>4648.24</c:v>
                </c:pt>
                <c:pt idx="1903">
                  <c:v>4650.9599999999991</c:v>
                </c:pt>
                <c:pt idx="1904">
                  <c:v>4651.5599999999995</c:v>
                </c:pt>
                <c:pt idx="1905">
                  <c:v>4652.76</c:v>
                </c:pt>
                <c:pt idx="1906">
                  <c:v>4653.16</c:v>
                </c:pt>
                <c:pt idx="1907">
                  <c:v>4653.16</c:v>
                </c:pt>
                <c:pt idx="1908">
                  <c:v>4656.3599999999997</c:v>
                </c:pt>
                <c:pt idx="1909">
                  <c:v>4656.84</c:v>
                </c:pt>
                <c:pt idx="1910">
                  <c:v>4664.4799999999996</c:v>
                </c:pt>
                <c:pt idx="1911">
                  <c:v>4666.6400000000003</c:v>
                </c:pt>
                <c:pt idx="1912">
                  <c:v>4674.5999999999995</c:v>
                </c:pt>
                <c:pt idx="1913">
                  <c:v>4677.76</c:v>
                </c:pt>
                <c:pt idx="1914">
                  <c:v>4688.9599999999991</c:v>
                </c:pt>
                <c:pt idx="1915">
                  <c:v>4689.6399999999994</c:v>
                </c:pt>
                <c:pt idx="1916">
                  <c:v>4689.92</c:v>
                </c:pt>
                <c:pt idx="1917">
                  <c:v>4691.16</c:v>
                </c:pt>
                <c:pt idx="1918">
                  <c:v>4699.3600000000006</c:v>
                </c:pt>
                <c:pt idx="1919">
                  <c:v>4703.0399999999991</c:v>
                </c:pt>
                <c:pt idx="1920">
                  <c:v>4705.24</c:v>
                </c:pt>
                <c:pt idx="1921">
                  <c:v>4707.16</c:v>
                </c:pt>
                <c:pt idx="1922">
                  <c:v>4707.84</c:v>
                </c:pt>
                <c:pt idx="1923">
                  <c:v>4708.5599999999995</c:v>
                </c:pt>
                <c:pt idx="1924">
                  <c:v>4709.4800000000014</c:v>
                </c:pt>
                <c:pt idx="1925">
                  <c:v>4714.0400000000009</c:v>
                </c:pt>
                <c:pt idx="1926">
                  <c:v>4718.3600000000006</c:v>
                </c:pt>
                <c:pt idx="1927">
                  <c:v>4722.76</c:v>
                </c:pt>
                <c:pt idx="1928">
                  <c:v>4723.4799999999996</c:v>
                </c:pt>
                <c:pt idx="1929">
                  <c:v>4724.9600000000009</c:v>
                </c:pt>
                <c:pt idx="1930">
                  <c:v>4726.0399999999991</c:v>
                </c:pt>
                <c:pt idx="1931">
                  <c:v>4726.880000000001</c:v>
                </c:pt>
                <c:pt idx="1932">
                  <c:v>4727.5999999999995</c:v>
                </c:pt>
                <c:pt idx="1933">
                  <c:v>4729.24</c:v>
                </c:pt>
                <c:pt idx="1934">
                  <c:v>4729.3599999999997</c:v>
                </c:pt>
                <c:pt idx="1935">
                  <c:v>4731.16</c:v>
                </c:pt>
                <c:pt idx="1936">
                  <c:v>4731.3599999999997</c:v>
                </c:pt>
                <c:pt idx="1937">
                  <c:v>4731.76</c:v>
                </c:pt>
                <c:pt idx="1938">
                  <c:v>4736.4799999999996</c:v>
                </c:pt>
                <c:pt idx="1939">
                  <c:v>4736.7599999999984</c:v>
                </c:pt>
                <c:pt idx="1940">
                  <c:v>4737</c:v>
                </c:pt>
                <c:pt idx="1941">
                  <c:v>4738.2800000000007</c:v>
                </c:pt>
                <c:pt idx="1942">
                  <c:v>4745.32</c:v>
                </c:pt>
                <c:pt idx="1943">
                  <c:v>4747.88</c:v>
                </c:pt>
                <c:pt idx="1944">
                  <c:v>4749.92</c:v>
                </c:pt>
                <c:pt idx="1945">
                  <c:v>4750.08</c:v>
                </c:pt>
                <c:pt idx="1946">
                  <c:v>4750.2799999999988</c:v>
                </c:pt>
                <c:pt idx="1947">
                  <c:v>4752.4000000000005</c:v>
                </c:pt>
                <c:pt idx="1948">
                  <c:v>4752.7200000000012</c:v>
                </c:pt>
                <c:pt idx="1949">
                  <c:v>4753.3600000000006</c:v>
                </c:pt>
                <c:pt idx="1950">
                  <c:v>4753.3999999999996</c:v>
                </c:pt>
                <c:pt idx="1951">
                  <c:v>4754.4399999999987</c:v>
                </c:pt>
                <c:pt idx="1952">
                  <c:v>4757.4000000000005</c:v>
                </c:pt>
                <c:pt idx="1953">
                  <c:v>4758.5200000000004</c:v>
                </c:pt>
                <c:pt idx="1954">
                  <c:v>4764.4000000000005</c:v>
                </c:pt>
                <c:pt idx="1955">
                  <c:v>4767.4400000000005</c:v>
                </c:pt>
                <c:pt idx="1956">
                  <c:v>4767.84</c:v>
                </c:pt>
                <c:pt idx="1957">
                  <c:v>4769.0399999999991</c:v>
                </c:pt>
                <c:pt idx="1958">
                  <c:v>4773.76</c:v>
                </c:pt>
                <c:pt idx="1959">
                  <c:v>4775.3600000000006</c:v>
                </c:pt>
                <c:pt idx="1960">
                  <c:v>4775.76</c:v>
                </c:pt>
                <c:pt idx="1961">
                  <c:v>4776.16</c:v>
                </c:pt>
                <c:pt idx="1962">
                  <c:v>4777.0399999999991</c:v>
                </c:pt>
                <c:pt idx="1963">
                  <c:v>4778.76</c:v>
                </c:pt>
                <c:pt idx="1964">
                  <c:v>4779</c:v>
                </c:pt>
                <c:pt idx="1965">
                  <c:v>4781.4799999999996</c:v>
                </c:pt>
                <c:pt idx="1966">
                  <c:v>4786.6400000000003</c:v>
                </c:pt>
                <c:pt idx="1967">
                  <c:v>4787.5200000000004</c:v>
                </c:pt>
                <c:pt idx="1968">
                  <c:v>4788.16</c:v>
                </c:pt>
                <c:pt idx="1969">
                  <c:v>4793.24</c:v>
                </c:pt>
                <c:pt idx="1970">
                  <c:v>4793.880000000001</c:v>
                </c:pt>
                <c:pt idx="1971">
                  <c:v>4794.5599999999995</c:v>
                </c:pt>
                <c:pt idx="1972">
                  <c:v>4794.6400000000003</c:v>
                </c:pt>
                <c:pt idx="1973">
                  <c:v>4796</c:v>
                </c:pt>
                <c:pt idx="1974">
                  <c:v>4796.24</c:v>
                </c:pt>
                <c:pt idx="1975">
                  <c:v>4796.32</c:v>
                </c:pt>
                <c:pt idx="1976">
                  <c:v>4796.5200000000004</c:v>
                </c:pt>
                <c:pt idx="1977">
                  <c:v>4797.32</c:v>
                </c:pt>
                <c:pt idx="1978">
                  <c:v>4800.880000000001</c:v>
                </c:pt>
                <c:pt idx="1979">
                  <c:v>4802.9600000000009</c:v>
                </c:pt>
                <c:pt idx="1980">
                  <c:v>4804.08</c:v>
                </c:pt>
                <c:pt idx="1981">
                  <c:v>4805.12</c:v>
                </c:pt>
                <c:pt idx="1982">
                  <c:v>4806.92</c:v>
                </c:pt>
                <c:pt idx="1983">
                  <c:v>4809.119999999999</c:v>
                </c:pt>
                <c:pt idx="1984">
                  <c:v>4809.6399999999994</c:v>
                </c:pt>
                <c:pt idx="1985">
                  <c:v>4809.92</c:v>
                </c:pt>
                <c:pt idx="1986">
                  <c:v>4812.7199999999993</c:v>
                </c:pt>
                <c:pt idx="1987">
                  <c:v>4815.5599999999995</c:v>
                </c:pt>
                <c:pt idx="1988">
                  <c:v>4815.68</c:v>
                </c:pt>
                <c:pt idx="1989">
                  <c:v>4821.2799999999988</c:v>
                </c:pt>
                <c:pt idx="1990">
                  <c:v>4824.7199999999993</c:v>
                </c:pt>
                <c:pt idx="1991">
                  <c:v>4824.7999999999993</c:v>
                </c:pt>
                <c:pt idx="1992">
                  <c:v>4825.4799999999996</c:v>
                </c:pt>
                <c:pt idx="1993">
                  <c:v>4826.0400000000009</c:v>
                </c:pt>
                <c:pt idx="1994">
                  <c:v>4827.6399999999994</c:v>
                </c:pt>
                <c:pt idx="1995">
                  <c:v>4829.2800000000007</c:v>
                </c:pt>
                <c:pt idx="1996">
                  <c:v>4830.4400000000005</c:v>
                </c:pt>
                <c:pt idx="1997">
                  <c:v>4832.4000000000005</c:v>
                </c:pt>
                <c:pt idx="1998">
                  <c:v>4833.6400000000003</c:v>
                </c:pt>
                <c:pt idx="1999">
                  <c:v>4834.9200000000019</c:v>
                </c:pt>
                <c:pt idx="2000">
                  <c:v>4836.6399999999994</c:v>
                </c:pt>
                <c:pt idx="2001">
                  <c:v>4838.2000000000007</c:v>
                </c:pt>
                <c:pt idx="2002">
                  <c:v>4840.4800000000014</c:v>
                </c:pt>
                <c:pt idx="2003">
                  <c:v>4841.6399999999994</c:v>
                </c:pt>
                <c:pt idx="2004">
                  <c:v>4841.92</c:v>
                </c:pt>
                <c:pt idx="2005">
                  <c:v>4842.4000000000005</c:v>
                </c:pt>
                <c:pt idx="2006">
                  <c:v>4847.9600000000009</c:v>
                </c:pt>
                <c:pt idx="2007">
                  <c:v>4851.68</c:v>
                </c:pt>
                <c:pt idx="2008">
                  <c:v>4852</c:v>
                </c:pt>
                <c:pt idx="2009">
                  <c:v>4852.32</c:v>
                </c:pt>
                <c:pt idx="2010">
                  <c:v>4853.3600000000006</c:v>
                </c:pt>
                <c:pt idx="2011">
                  <c:v>4853.4799999999996</c:v>
                </c:pt>
                <c:pt idx="2012">
                  <c:v>4854.079999999999</c:v>
                </c:pt>
                <c:pt idx="2013">
                  <c:v>4854.2000000000007</c:v>
                </c:pt>
                <c:pt idx="2014">
                  <c:v>4856.24</c:v>
                </c:pt>
                <c:pt idx="2015">
                  <c:v>4856.920000000001</c:v>
                </c:pt>
                <c:pt idx="2016">
                  <c:v>4857.16</c:v>
                </c:pt>
                <c:pt idx="2017">
                  <c:v>4858.1999999999989</c:v>
                </c:pt>
                <c:pt idx="2018">
                  <c:v>4859.24</c:v>
                </c:pt>
                <c:pt idx="2019">
                  <c:v>4859.6400000000003</c:v>
                </c:pt>
                <c:pt idx="2020">
                  <c:v>4860.5599999999995</c:v>
                </c:pt>
                <c:pt idx="2021">
                  <c:v>4866</c:v>
                </c:pt>
                <c:pt idx="2022">
                  <c:v>4869.7599999999984</c:v>
                </c:pt>
                <c:pt idx="2023">
                  <c:v>4885.9600000000009</c:v>
                </c:pt>
                <c:pt idx="2024">
                  <c:v>4892.16</c:v>
                </c:pt>
                <c:pt idx="2025">
                  <c:v>4893.3999999999996</c:v>
                </c:pt>
                <c:pt idx="2026">
                  <c:v>4899.16</c:v>
                </c:pt>
                <c:pt idx="2027">
                  <c:v>4900.3999999999996</c:v>
                </c:pt>
                <c:pt idx="2028">
                  <c:v>4901.6400000000003</c:v>
                </c:pt>
                <c:pt idx="2029">
                  <c:v>4903.12</c:v>
                </c:pt>
                <c:pt idx="2030">
                  <c:v>4905.6400000000003</c:v>
                </c:pt>
                <c:pt idx="2031">
                  <c:v>4905.7199999999993</c:v>
                </c:pt>
                <c:pt idx="2032">
                  <c:v>4906.2000000000007</c:v>
                </c:pt>
                <c:pt idx="2033">
                  <c:v>4906.7999999999993</c:v>
                </c:pt>
                <c:pt idx="2034">
                  <c:v>4907</c:v>
                </c:pt>
                <c:pt idx="2035">
                  <c:v>4908.68</c:v>
                </c:pt>
                <c:pt idx="2036">
                  <c:v>4909.2799999999988</c:v>
                </c:pt>
                <c:pt idx="2037">
                  <c:v>4914.3599999999997</c:v>
                </c:pt>
                <c:pt idx="2038">
                  <c:v>4914.5200000000004</c:v>
                </c:pt>
                <c:pt idx="2039">
                  <c:v>4917.08</c:v>
                </c:pt>
                <c:pt idx="2040">
                  <c:v>4918.7199999999993</c:v>
                </c:pt>
                <c:pt idx="2041">
                  <c:v>4918.76</c:v>
                </c:pt>
                <c:pt idx="2042">
                  <c:v>4920.0799999999981</c:v>
                </c:pt>
                <c:pt idx="2043">
                  <c:v>4922.92</c:v>
                </c:pt>
                <c:pt idx="2044">
                  <c:v>4925.9599999999991</c:v>
                </c:pt>
                <c:pt idx="2045">
                  <c:v>4930.4799999999996</c:v>
                </c:pt>
                <c:pt idx="2046">
                  <c:v>4930.6800000000012</c:v>
                </c:pt>
                <c:pt idx="2047">
                  <c:v>4932.08</c:v>
                </c:pt>
                <c:pt idx="2048">
                  <c:v>4932.880000000001</c:v>
                </c:pt>
                <c:pt idx="2049">
                  <c:v>4938.68</c:v>
                </c:pt>
                <c:pt idx="2050">
                  <c:v>4939.4799999999996</c:v>
                </c:pt>
                <c:pt idx="2051">
                  <c:v>4941.5999999999995</c:v>
                </c:pt>
                <c:pt idx="2052">
                  <c:v>4944.3999999999996</c:v>
                </c:pt>
                <c:pt idx="2053">
                  <c:v>4944.8000000000011</c:v>
                </c:pt>
                <c:pt idx="2054">
                  <c:v>4945.68</c:v>
                </c:pt>
                <c:pt idx="2055">
                  <c:v>4947.0400000000009</c:v>
                </c:pt>
                <c:pt idx="2056">
                  <c:v>4948.4799999999996</c:v>
                </c:pt>
                <c:pt idx="2057">
                  <c:v>4948.84</c:v>
                </c:pt>
                <c:pt idx="2058">
                  <c:v>4949.84</c:v>
                </c:pt>
                <c:pt idx="2059">
                  <c:v>4950</c:v>
                </c:pt>
                <c:pt idx="2060">
                  <c:v>4953.4399999999987</c:v>
                </c:pt>
                <c:pt idx="2061">
                  <c:v>4954.4400000000005</c:v>
                </c:pt>
                <c:pt idx="2062">
                  <c:v>4956.880000000001</c:v>
                </c:pt>
                <c:pt idx="2063">
                  <c:v>4970.88</c:v>
                </c:pt>
                <c:pt idx="2064">
                  <c:v>4972.84</c:v>
                </c:pt>
                <c:pt idx="2065">
                  <c:v>4973.3199999999988</c:v>
                </c:pt>
                <c:pt idx="2066">
                  <c:v>4974.4400000000005</c:v>
                </c:pt>
                <c:pt idx="2067">
                  <c:v>4977.5999999999995</c:v>
                </c:pt>
                <c:pt idx="2068">
                  <c:v>4978.0400000000009</c:v>
                </c:pt>
                <c:pt idx="2069">
                  <c:v>4984.7999999999993</c:v>
                </c:pt>
                <c:pt idx="2070">
                  <c:v>4987.4000000000015</c:v>
                </c:pt>
                <c:pt idx="2071">
                  <c:v>4989</c:v>
                </c:pt>
                <c:pt idx="2072">
                  <c:v>4992.7999999999993</c:v>
                </c:pt>
                <c:pt idx="2073">
                  <c:v>4993.2799999999988</c:v>
                </c:pt>
                <c:pt idx="2074">
                  <c:v>4993.8399999999992</c:v>
                </c:pt>
                <c:pt idx="2075">
                  <c:v>4998.6399999999994</c:v>
                </c:pt>
                <c:pt idx="2076">
                  <c:v>5000.2799999999988</c:v>
                </c:pt>
                <c:pt idx="2077">
                  <c:v>5000.9600000000009</c:v>
                </c:pt>
                <c:pt idx="2078">
                  <c:v>5001.7199999999993</c:v>
                </c:pt>
                <c:pt idx="2079">
                  <c:v>5002.5200000000004</c:v>
                </c:pt>
                <c:pt idx="2080">
                  <c:v>5003.7999999999993</c:v>
                </c:pt>
                <c:pt idx="2081">
                  <c:v>5005</c:v>
                </c:pt>
                <c:pt idx="2082">
                  <c:v>5005.84</c:v>
                </c:pt>
                <c:pt idx="2083">
                  <c:v>5010.16</c:v>
                </c:pt>
                <c:pt idx="2084">
                  <c:v>5012.5200000000004</c:v>
                </c:pt>
                <c:pt idx="2085">
                  <c:v>5013.08</c:v>
                </c:pt>
                <c:pt idx="2086">
                  <c:v>5017.7999999999993</c:v>
                </c:pt>
                <c:pt idx="2087">
                  <c:v>5019.16</c:v>
                </c:pt>
                <c:pt idx="2088">
                  <c:v>5021.1600000000008</c:v>
                </c:pt>
                <c:pt idx="2089">
                  <c:v>5021.6399999999994</c:v>
                </c:pt>
                <c:pt idx="2090">
                  <c:v>5022.4000000000015</c:v>
                </c:pt>
                <c:pt idx="2091">
                  <c:v>5024.68</c:v>
                </c:pt>
                <c:pt idx="2092">
                  <c:v>5024.84</c:v>
                </c:pt>
                <c:pt idx="2093">
                  <c:v>5024.880000000001</c:v>
                </c:pt>
                <c:pt idx="2094">
                  <c:v>5028.2800000000007</c:v>
                </c:pt>
                <c:pt idx="2095">
                  <c:v>5034.0799999999981</c:v>
                </c:pt>
                <c:pt idx="2096">
                  <c:v>5034.24</c:v>
                </c:pt>
                <c:pt idx="2097">
                  <c:v>5035.12</c:v>
                </c:pt>
                <c:pt idx="2098">
                  <c:v>5035.5999999999985</c:v>
                </c:pt>
                <c:pt idx="2099">
                  <c:v>5036.7199999999993</c:v>
                </c:pt>
                <c:pt idx="2100">
                  <c:v>5037.0400000000009</c:v>
                </c:pt>
                <c:pt idx="2101">
                  <c:v>5037.16</c:v>
                </c:pt>
                <c:pt idx="2102">
                  <c:v>5038.6399999999994</c:v>
                </c:pt>
                <c:pt idx="2103">
                  <c:v>5042.880000000001</c:v>
                </c:pt>
                <c:pt idx="2104">
                  <c:v>5047.08</c:v>
                </c:pt>
                <c:pt idx="2105">
                  <c:v>5049</c:v>
                </c:pt>
                <c:pt idx="2106">
                  <c:v>5049.4799999999996</c:v>
                </c:pt>
                <c:pt idx="2107">
                  <c:v>5054.08</c:v>
                </c:pt>
                <c:pt idx="2108">
                  <c:v>5054.1999999999989</c:v>
                </c:pt>
                <c:pt idx="2109">
                  <c:v>5054.5199999999986</c:v>
                </c:pt>
                <c:pt idx="2110">
                  <c:v>5054.5599999999995</c:v>
                </c:pt>
                <c:pt idx="2111">
                  <c:v>5059.16</c:v>
                </c:pt>
                <c:pt idx="2112">
                  <c:v>5060.16</c:v>
                </c:pt>
                <c:pt idx="2113">
                  <c:v>5064.24</c:v>
                </c:pt>
                <c:pt idx="2114">
                  <c:v>5068.0400000000009</c:v>
                </c:pt>
                <c:pt idx="2115">
                  <c:v>5069.08</c:v>
                </c:pt>
                <c:pt idx="2116">
                  <c:v>5069.88</c:v>
                </c:pt>
                <c:pt idx="2117">
                  <c:v>5071.2800000000007</c:v>
                </c:pt>
                <c:pt idx="2118">
                  <c:v>5071.3999999999996</c:v>
                </c:pt>
                <c:pt idx="2119">
                  <c:v>5073.4000000000005</c:v>
                </c:pt>
                <c:pt idx="2120">
                  <c:v>5073.5199999999995</c:v>
                </c:pt>
                <c:pt idx="2121">
                  <c:v>5074.5599999999995</c:v>
                </c:pt>
                <c:pt idx="2122">
                  <c:v>5076.4400000000005</c:v>
                </c:pt>
                <c:pt idx="2123">
                  <c:v>5084.2800000000007</c:v>
                </c:pt>
                <c:pt idx="2124">
                  <c:v>5085.4400000000005</c:v>
                </c:pt>
                <c:pt idx="2125">
                  <c:v>5086.5999999999995</c:v>
                </c:pt>
                <c:pt idx="2126">
                  <c:v>5090.6399999999994</c:v>
                </c:pt>
                <c:pt idx="2127">
                  <c:v>5091.119999999999</c:v>
                </c:pt>
                <c:pt idx="2128">
                  <c:v>5094.880000000001</c:v>
                </c:pt>
                <c:pt idx="2129">
                  <c:v>5096.2000000000007</c:v>
                </c:pt>
                <c:pt idx="2130">
                  <c:v>5096.76</c:v>
                </c:pt>
                <c:pt idx="2131">
                  <c:v>5104.24</c:v>
                </c:pt>
                <c:pt idx="2132">
                  <c:v>5108.4400000000005</c:v>
                </c:pt>
                <c:pt idx="2133">
                  <c:v>5109.32</c:v>
                </c:pt>
                <c:pt idx="2134">
                  <c:v>5110.88</c:v>
                </c:pt>
                <c:pt idx="2135">
                  <c:v>5111.4000000000005</c:v>
                </c:pt>
                <c:pt idx="2136">
                  <c:v>5111.7999999999993</c:v>
                </c:pt>
                <c:pt idx="2137">
                  <c:v>5113.2800000000007</c:v>
                </c:pt>
                <c:pt idx="2138">
                  <c:v>5115.68</c:v>
                </c:pt>
                <c:pt idx="2139">
                  <c:v>5117.32</c:v>
                </c:pt>
                <c:pt idx="2140">
                  <c:v>5118.9200000000019</c:v>
                </c:pt>
                <c:pt idx="2141">
                  <c:v>5119.76</c:v>
                </c:pt>
                <c:pt idx="2142">
                  <c:v>5122.8399999999992</c:v>
                </c:pt>
                <c:pt idx="2143">
                  <c:v>5124.2000000000007</c:v>
                </c:pt>
                <c:pt idx="2144">
                  <c:v>5125.6000000000004</c:v>
                </c:pt>
                <c:pt idx="2145">
                  <c:v>5125.6399999999994</c:v>
                </c:pt>
                <c:pt idx="2146">
                  <c:v>5126.0399999999991</c:v>
                </c:pt>
                <c:pt idx="2147">
                  <c:v>5126.76</c:v>
                </c:pt>
                <c:pt idx="2148">
                  <c:v>5134.6399999999994</c:v>
                </c:pt>
                <c:pt idx="2149">
                  <c:v>5143</c:v>
                </c:pt>
                <c:pt idx="2150">
                  <c:v>5143.12</c:v>
                </c:pt>
                <c:pt idx="2151">
                  <c:v>5145.6400000000003</c:v>
                </c:pt>
                <c:pt idx="2152">
                  <c:v>5146.7200000000012</c:v>
                </c:pt>
                <c:pt idx="2153">
                  <c:v>5149.2800000000007</c:v>
                </c:pt>
                <c:pt idx="2154">
                  <c:v>5149.5599999999995</c:v>
                </c:pt>
                <c:pt idx="2155">
                  <c:v>5152.3599999999997</c:v>
                </c:pt>
                <c:pt idx="2156">
                  <c:v>5153.6399999999994</c:v>
                </c:pt>
                <c:pt idx="2157">
                  <c:v>5154.0400000000009</c:v>
                </c:pt>
                <c:pt idx="2158">
                  <c:v>5157.24</c:v>
                </c:pt>
                <c:pt idx="2159">
                  <c:v>5163</c:v>
                </c:pt>
                <c:pt idx="2160">
                  <c:v>5166.5200000000004</c:v>
                </c:pt>
                <c:pt idx="2161">
                  <c:v>5172.7999999999993</c:v>
                </c:pt>
                <c:pt idx="2162">
                  <c:v>5173.0400000000009</c:v>
                </c:pt>
                <c:pt idx="2163">
                  <c:v>5174.3599999999997</c:v>
                </c:pt>
                <c:pt idx="2164">
                  <c:v>5175.0400000000009</c:v>
                </c:pt>
                <c:pt idx="2165">
                  <c:v>5176</c:v>
                </c:pt>
                <c:pt idx="2166">
                  <c:v>5177.9600000000009</c:v>
                </c:pt>
                <c:pt idx="2167">
                  <c:v>5182.9599999999991</c:v>
                </c:pt>
                <c:pt idx="2168">
                  <c:v>5184.2800000000007</c:v>
                </c:pt>
                <c:pt idx="2169">
                  <c:v>5185.16</c:v>
                </c:pt>
                <c:pt idx="2170">
                  <c:v>5186.5999999999995</c:v>
                </c:pt>
                <c:pt idx="2171">
                  <c:v>5189.5200000000004</c:v>
                </c:pt>
                <c:pt idx="2172">
                  <c:v>5192.7999999999993</c:v>
                </c:pt>
                <c:pt idx="2173">
                  <c:v>5193.4400000000005</c:v>
                </c:pt>
                <c:pt idx="2174">
                  <c:v>5200.0399999999991</c:v>
                </c:pt>
                <c:pt idx="2175">
                  <c:v>5200.16</c:v>
                </c:pt>
                <c:pt idx="2176">
                  <c:v>5201.7999999999993</c:v>
                </c:pt>
                <c:pt idx="2177">
                  <c:v>5202.4400000000005</c:v>
                </c:pt>
                <c:pt idx="2178">
                  <c:v>5203.4000000000005</c:v>
                </c:pt>
                <c:pt idx="2179">
                  <c:v>5206.32</c:v>
                </c:pt>
                <c:pt idx="2180">
                  <c:v>5207.5999999999995</c:v>
                </c:pt>
                <c:pt idx="2181">
                  <c:v>5207.84</c:v>
                </c:pt>
                <c:pt idx="2182">
                  <c:v>5207.9600000000009</c:v>
                </c:pt>
                <c:pt idx="2183">
                  <c:v>5208.32</c:v>
                </c:pt>
                <c:pt idx="2184">
                  <c:v>5208.32</c:v>
                </c:pt>
                <c:pt idx="2185">
                  <c:v>5208.4400000000005</c:v>
                </c:pt>
                <c:pt idx="2186">
                  <c:v>5208.6399999999994</c:v>
                </c:pt>
                <c:pt idx="2187">
                  <c:v>5208.7199999999993</c:v>
                </c:pt>
                <c:pt idx="2188">
                  <c:v>5210.1600000000008</c:v>
                </c:pt>
                <c:pt idx="2189">
                  <c:v>5212.5200000000004</c:v>
                </c:pt>
                <c:pt idx="2190">
                  <c:v>5213.9599999999991</c:v>
                </c:pt>
                <c:pt idx="2191">
                  <c:v>5215.7200000000012</c:v>
                </c:pt>
                <c:pt idx="2192">
                  <c:v>5216.7200000000012</c:v>
                </c:pt>
                <c:pt idx="2193">
                  <c:v>5216.76</c:v>
                </c:pt>
                <c:pt idx="2194">
                  <c:v>5217.84</c:v>
                </c:pt>
                <c:pt idx="2195">
                  <c:v>5224.9600000000009</c:v>
                </c:pt>
                <c:pt idx="2196">
                  <c:v>5226.12</c:v>
                </c:pt>
                <c:pt idx="2197">
                  <c:v>5226.5599999999995</c:v>
                </c:pt>
                <c:pt idx="2198">
                  <c:v>5226.7999999999993</c:v>
                </c:pt>
                <c:pt idx="2199">
                  <c:v>5228.2800000000007</c:v>
                </c:pt>
                <c:pt idx="2200">
                  <c:v>5232.12</c:v>
                </c:pt>
                <c:pt idx="2201">
                  <c:v>5233.8000000000011</c:v>
                </c:pt>
                <c:pt idx="2202">
                  <c:v>5239.7199999999993</c:v>
                </c:pt>
                <c:pt idx="2203">
                  <c:v>5242.5599999999995</c:v>
                </c:pt>
                <c:pt idx="2204">
                  <c:v>5243.6</c:v>
                </c:pt>
                <c:pt idx="2205">
                  <c:v>5246.1999999999989</c:v>
                </c:pt>
                <c:pt idx="2206">
                  <c:v>5248.4000000000015</c:v>
                </c:pt>
                <c:pt idx="2207">
                  <c:v>5248.9600000000009</c:v>
                </c:pt>
                <c:pt idx="2208">
                  <c:v>5249.36</c:v>
                </c:pt>
                <c:pt idx="2209">
                  <c:v>5249.7199999999993</c:v>
                </c:pt>
                <c:pt idx="2210">
                  <c:v>5250.52</c:v>
                </c:pt>
                <c:pt idx="2211">
                  <c:v>5252.16</c:v>
                </c:pt>
                <c:pt idx="2212">
                  <c:v>5255.84</c:v>
                </c:pt>
                <c:pt idx="2213">
                  <c:v>5257.3600000000006</c:v>
                </c:pt>
                <c:pt idx="2214">
                  <c:v>5259.16</c:v>
                </c:pt>
                <c:pt idx="2215">
                  <c:v>5260.84</c:v>
                </c:pt>
                <c:pt idx="2216">
                  <c:v>5262.9600000000009</c:v>
                </c:pt>
                <c:pt idx="2217">
                  <c:v>5263.52</c:v>
                </c:pt>
                <c:pt idx="2218">
                  <c:v>5264.52</c:v>
                </c:pt>
                <c:pt idx="2219">
                  <c:v>5268.08</c:v>
                </c:pt>
                <c:pt idx="2220">
                  <c:v>5270.0399999999991</c:v>
                </c:pt>
                <c:pt idx="2221">
                  <c:v>5270.2799999999988</c:v>
                </c:pt>
                <c:pt idx="2222">
                  <c:v>5274.24</c:v>
                </c:pt>
                <c:pt idx="2223">
                  <c:v>5275.2800000000007</c:v>
                </c:pt>
                <c:pt idx="2224">
                  <c:v>5276.24</c:v>
                </c:pt>
                <c:pt idx="2225">
                  <c:v>5277.32</c:v>
                </c:pt>
                <c:pt idx="2226">
                  <c:v>5277.3600000000006</c:v>
                </c:pt>
                <c:pt idx="2227">
                  <c:v>5284.1999999999989</c:v>
                </c:pt>
                <c:pt idx="2228">
                  <c:v>5289.4000000000005</c:v>
                </c:pt>
                <c:pt idx="2229">
                  <c:v>5290.76</c:v>
                </c:pt>
                <c:pt idx="2230">
                  <c:v>5294.7200000000012</c:v>
                </c:pt>
                <c:pt idx="2231">
                  <c:v>5296.24</c:v>
                </c:pt>
                <c:pt idx="2232">
                  <c:v>5297.880000000001</c:v>
                </c:pt>
                <c:pt idx="2233">
                  <c:v>5297.9200000000019</c:v>
                </c:pt>
                <c:pt idx="2234">
                  <c:v>5301</c:v>
                </c:pt>
                <c:pt idx="2235">
                  <c:v>5302.76</c:v>
                </c:pt>
                <c:pt idx="2236">
                  <c:v>5303.6399999999994</c:v>
                </c:pt>
                <c:pt idx="2237">
                  <c:v>5305.0399999999991</c:v>
                </c:pt>
                <c:pt idx="2238">
                  <c:v>5306.8399999999992</c:v>
                </c:pt>
                <c:pt idx="2239">
                  <c:v>5307</c:v>
                </c:pt>
                <c:pt idx="2240">
                  <c:v>5308</c:v>
                </c:pt>
                <c:pt idx="2241">
                  <c:v>5312.9200000000019</c:v>
                </c:pt>
                <c:pt idx="2242">
                  <c:v>5313.32</c:v>
                </c:pt>
                <c:pt idx="2243">
                  <c:v>5316.8399999999992</c:v>
                </c:pt>
                <c:pt idx="2244">
                  <c:v>5319.5999999999995</c:v>
                </c:pt>
                <c:pt idx="2245">
                  <c:v>5320.5999999999995</c:v>
                </c:pt>
                <c:pt idx="2246">
                  <c:v>5321.8000000000011</c:v>
                </c:pt>
                <c:pt idx="2247">
                  <c:v>5322.48</c:v>
                </c:pt>
                <c:pt idx="2248">
                  <c:v>5324.1600000000008</c:v>
                </c:pt>
                <c:pt idx="2249">
                  <c:v>5326.7199999999993</c:v>
                </c:pt>
                <c:pt idx="2250">
                  <c:v>5330.16</c:v>
                </c:pt>
                <c:pt idx="2251">
                  <c:v>5330.68</c:v>
                </c:pt>
                <c:pt idx="2252">
                  <c:v>5332.4800000000014</c:v>
                </c:pt>
                <c:pt idx="2253">
                  <c:v>5334</c:v>
                </c:pt>
                <c:pt idx="2254">
                  <c:v>5334.4400000000005</c:v>
                </c:pt>
                <c:pt idx="2255">
                  <c:v>5335.079999999999</c:v>
                </c:pt>
                <c:pt idx="2256">
                  <c:v>5335.92</c:v>
                </c:pt>
                <c:pt idx="2257">
                  <c:v>5337.7999999999993</c:v>
                </c:pt>
                <c:pt idx="2258">
                  <c:v>5337.8399999999992</c:v>
                </c:pt>
                <c:pt idx="2259">
                  <c:v>5339.079999999999</c:v>
                </c:pt>
                <c:pt idx="2260">
                  <c:v>5341.16</c:v>
                </c:pt>
                <c:pt idx="2261">
                  <c:v>5341.24</c:v>
                </c:pt>
                <c:pt idx="2262">
                  <c:v>5341.8399999999992</c:v>
                </c:pt>
                <c:pt idx="2263">
                  <c:v>5342.68</c:v>
                </c:pt>
                <c:pt idx="2264">
                  <c:v>5344.119999999999</c:v>
                </c:pt>
                <c:pt idx="2265">
                  <c:v>5345.12</c:v>
                </c:pt>
                <c:pt idx="2266">
                  <c:v>5345.7199999999993</c:v>
                </c:pt>
                <c:pt idx="2267">
                  <c:v>5346.1999999999989</c:v>
                </c:pt>
                <c:pt idx="2268">
                  <c:v>5347.7999999999993</c:v>
                </c:pt>
                <c:pt idx="2269">
                  <c:v>5350.4400000000005</c:v>
                </c:pt>
                <c:pt idx="2270">
                  <c:v>5351.08</c:v>
                </c:pt>
                <c:pt idx="2271">
                  <c:v>5351.2000000000007</c:v>
                </c:pt>
                <c:pt idx="2272">
                  <c:v>5352.6399999999994</c:v>
                </c:pt>
                <c:pt idx="2273">
                  <c:v>5354.4000000000015</c:v>
                </c:pt>
                <c:pt idx="2274">
                  <c:v>5355.08</c:v>
                </c:pt>
                <c:pt idx="2275">
                  <c:v>5358.76</c:v>
                </c:pt>
                <c:pt idx="2276">
                  <c:v>5360.0400000000009</c:v>
                </c:pt>
                <c:pt idx="2277">
                  <c:v>5366.52</c:v>
                </c:pt>
                <c:pt idx="2278">
                  <c:v>5366.9599999999991</c:v>
                </c:pt>
                <c:pt idx="2279">
                  <c:v>5367.4400000000005</c:v>
                </c:pt>
                <c:pt idx="2280">
                  <c:v>5367.76</c:v>
                </c:pt>
                <c:pt idx="2281">
                  <c:v>5368.2799999999988</c:v>
                </c:pt>
                <c:pt idx="2282">
                  <c:v>5368.84</c:v>
                </c:pt>
                <c:pt idx="2283">
                  <c:v>5369.920000000001</c:v>
                </c:pt>
                <c:pt idx="2284">
                  <c:v>5370.7199999999993</c:v>
                </c:pt>
                <c:pt idx="2285">
                  <c:v>5371.7199999999993</c:v>
                </c:pt>
                <c:pt idx="2286">
                  <c:v>5374.0400000000009</c:v>
                </c:pt>
                <c:pt idx="2287">
                  <c:v>5376.12</c:v>
                </c:pt>
                <c:pt idx="2288">
                  <c:v>5377.5599999999995</c:v>
                </c:pt>
                <c:pt idx="2289">
                  <c:v>5381.4400000000005</c:v>
                </c:pt>
                <c:pt idx="2290">
                  <c:v>5381.64</c:v>
                </c:pt>
                <c:pt idx="2291">
                  <c:v>5381.920000000001</c:v>
                </c:pt>
                <c:pt idx="2292">
                  <c:v>5384.2000000000007</c:v>
                </c:pt>
                <c:pt idx="2293">
                  <c:v>5384.7999999999993</c:v>
                </c:pt>
                <c:pt idx="2294">
                  <c:v>5385.4000000000005</c:v>
                </c:pt>
                <c:pt idx="2295">
                  <c:v>5387.9599999999991</c:v>
                </c:pt>
                <c:pt idx="2296">
                  <c:v>5389.32</c:v>
                </c:pt>
                <c:pt idx="2297">
                  <c:v>5389.3600000000006</c:v>
                </c:pt>
                <c:pt idx="2298">
                  <c:v>5390.6399999999994</c:v>
                </c:pt>
                <c:pt idx="2299">
                  <c:v>5392.7999999999993</c:v>
                </c:pt>
                <c:pt idx="2300">
                  <c:v>5396.9599999999991</c:v>
                </c:pt>
                <c:pt idx="2301">
                  <c:v>5398.76</c:v>
                </c:pt>
                <c:pt idx="2302">
                  <c:v>5398.76</c:v>
                </c:pt>
                <c:pt idx="2303">
                  <c:v>5398.8000000000011</c:v>
                </c:pt>
                <c:pt idx="2304">
                  <c:v>5405.5999999999995</c:v>
                </c:pt>
                <c:pt idx="2305">
                  <c:v>5407.2000000000007</c:v>
                </c:pt>
                <c:pt idx="2306">
                  <c:v>5409.0399999999991</c:v>
                </c:pt>
                <c:pt idx="2307">
                  <c:v>5411.1600000000008</c:v>
                </c:pt>
                <c:pt idx="2308">
                  <c:v>5411.24</c:v>
                </c:pt>
                <c:pt idx="2309">
                  <c:v>5414.32</c:v>
                </c:pt>
                <c:pt idx="2310">
                  <c:v>5419.6399999999994</c:v>
                </c:pt>
                <c:pt idx="2311">
                  <c:v>5423</c:v>
                </c:pt>
                <c:pt idx="2312">
                  <c:v>5424.9599999999991</c:v>
                </c:pt>
                <c:pt idx="2313">
                  <c:v>5426.7199999999993</c:v>
                </c:pt>
                <c:pt idx="2314">
                  <c:v>5427.2000000000007</c:v>
                </c:pt>
                <c:pt idx="2315">
                  <c:v>5432.88</c:v>
                </c:pt>
                <c:pt idx="2316">
                  <c:v>5433.4000000000015</c:v>
                </c:pt>
                <c:pt idx="2317">
                  <c:v>5433.68</c:v>
                </c:pt>
                <c:pt idx="2318">
                  <c:v>5435.16</c:v>
                </c:pt>
                <c:pt idx="2319">
                  <c:v>5436.32</c:v>
                </c:pt>
                <c:pt idx="2320">
                  <c:v>5438.32</c:v>
                </c:pt>
                <c:pt idx="2321">
                  <c:v>5441.2799999999988</c:v>
                </c:pt>
                <c:pt idx="2322">
                  <c:v>5443.64</c:v>
                </c:pt>
                <c:pt idx="2323">
                  <c:v>5450.5599999999995</c:v>
                </c:pt>
                <c:pt idx="2324">
                  <c:v>5451.5999999999995</c:v>
                </c:pt>
                <c:pt idx="2325">
                  <c:v>5454.4000000000005</c:v>
                </c:pt>
                <c:pt idx="2326">
                  <c:v>5456.76</c:v>
                </c:pt>
                <c:pt idx="2327">
                  <c:v>5457.32</c:v>
                </c:pt>
                <c:pt idx="2328">
                  <c:v>5459.24</c:v>
                </c:pt>
                <c:pt idx="2329">
                  <c:v>5461.7999999999993</c:v>
                </c:pt>
                <c:pt idx="2330">
                  <c:v>5462.08</c:v>
                </c:pt>
                <c:pt idx="2331">
                  <c:v>5466.16</c:v>
                </c:pt>
                <c:pt idx="2332">
                  <c:v>5469.9200000000019</c:v>
                </c:pt>
                <c:pt idx="2333">
                  <c:v>5471.5999999999985</c:v>
                </c:pt>
                <c:pt idx="2334">
                  <c:v>5472.24</c:v>
                </c:pt>
                <c:pt idx="2335">
                  <c:v>5475.08</c:v>
                </c:pt>
                <c:pt idx="2336">
                  <c:v>5475.2400000000016</c:v>
                </c:pt>
                <c:pt idx="2337">
                  <c:v>5477.2000000000007</c:v>
                </c:pt>
                <c:pt idx="2338">
                  <c:v>5477.7199999999993</c:v>
                </c:pt>
                <c:pt idx="2339">
                  <c:v>5477.7999999999993</c:v>
                </c:pt>
                <c:pt idx="2340">
                  <c:v>5478.76</c:v>
                </c:pt>
                <c:pt idx="2341">
                  <c:v>5483.5999999999995</c:v>
                </c:pt>
                <c:pt idx="2342">
                  <c:v>5484.4800000000014</c:v>
                </c:pt>
                <c:pt idx="2343">
                  <c:v>5485.24</c:v>
                </c:pt>
                <c:pt idx="2344">
                  <c:v>5485.7200000000012</c:v>
                </c:pt>
                <c:pt idx="2345">
                  <c:v>5486.0399999999991</c:v>
                </c:pt>
                <c:pt idx="2346">
                  <c:v>5488.92</c:v>
                </c:pt>
                <c:pt idx="2347">
                  <c:v>5489.92</c:v>
                </c:pt>
                <c:pt idx="2348">
                  <c:v>5490.12</c:v>
                </c:pt>
                <c:pt idx="2349">
                  <c:v>5492.52</c:v>
                </c:pt>
                <c:pt idx="2350">
                  <c:v>5494.88</c:v>
                </c:pt>
                <c:pt idx="2351">
                  <c:v>5500.5599999999995</c:v>
                </c:pt>
                <c:pt idx="2352">
                  <c:v>5503.6</c:v>
                </c:pt>
                <c:pt idx="2353">
                  <c:v>5515.68</c:v>
                </c:pt>
                <c:pt idx="2354">
                  <c:v>5521.079999999999</c:v>
                </c:pt>
                <c:pt idx="2355">
                  <c:v>5521.08</c:v>
                </c:pt>
                <c:pt idx="2356">
                  <c:v>5524.8000000000011</c:v>
                </c:pt>
                <c:pt idx="2357">
                  <c:v>5527.64</c:v>
                </c:pt>
                <c:pt idx="2358">
                  <c:v>5529.36</c:v>
                </c:pt>
                <c:pt idx="2359">
                  <c:v>5531</c:v>
                </c:pt>
                <c:pt idx="2360">
                  <c:v>5533.08</c:v>
                </c:pt>
                <c:pt idx="2361">
                  <c:v>5535.5599999999995</c:v>
                </c:pt>
                <c:pt idx="2362">
                  <c:v>5537.4000000000005</c:v>
                </c:pt>
                <c:pt idx="2363">
                  <c:v>5540.16</c:v>
                </c:pt>
                <c:pt idx="2364">
                  <c:v>5542.12</c:v>
                </c:pt>
                <c:pt idx="2365">
                  <c:v>5542.52</c:v>
                </c:pt>
                <c:pt idx="2366">
                  <c:v>5544.5999999999995</c:v>
                </c:pt>
                <c:pt idx="2367">
                  <c:v>5544.6399999999994</c:v>
                </c:pt>
                <c:pt idx="2368">
                  <c:v>5546.36</c:v>
                </c:pt>
                <c:pt idx="2369">
                  <c:v>5547.5599999999995</c:v>
                </c:pt>
                <c:pt idx="2370">
                  <c:v>5548.64</c:v>
                </c:pt>
                <c:pt idx="2371">
                  <c:v>5549.32</c:v>
                </c:pt>
                <c:pt idx="2372">
                  <c:v>5551.4</c:v>
                </c:pt>
                <c:pt idx="2373">
                  <c:v>5552.7199999999993</c:v>
                </c:pt>
                <c:pt idx="2374">
                  <c:v>5555.36</c:v>
                </c:pt>
                <c:pt idx="2375">
                  <c:v>5556.4400000000005</c:v>
                </c:pt>
                <c:pt idx="2376">
                  <c:v>5557.0399999999991</c:v>
                </c:pt>
                <c:pt idx="2377">
                  <c:v>5559.880000000001</c:v>
                </c:pt>
                <c:pt idx="2378">
                  <c:v>5560.48</c:v>
                </c:pt>
                <c:pt idx="2379">
                  <c:v>5560.5599999999995</c:v>
                </c:pt>
                <c:pt idx="2380">
                  <c:v>5563.4400000000005</c:v>
                </c:pt>
                <c:pt idx="2381">
                  <c:v>5567</c:v>
                </c:pt>
                <c:pt idx="2382">
                  <c:v>5568.12</c:v>
                </c:pt>
                <c:pt idx="2383">
                  <c:v>5570.4400000000005</c:v>
                </c:pt>
                <c:pt idx="2384">
                  <c:v>5571.5999999999985</c:v>
                </c:pt>
                <c:pt idx="2385">
                  <c:v>5572.68</c:v>
                </c:pt>
                <c:pt idx="2386">
                  <c:v>5574.3600000000006</c:v>
                </c:pt>
                <c:pt idx="2387">
                  <c:v>5574.7199999999993</c:v>
                </c:pt>
                <c:pt idx="2388">
                  <c:v>5575.76</c:v>
                </c:pt>
                <c:pt idx="2389">
                  <c:v>5576.08</c:v>
                </c:pt>
                <c:pt idx="2390">
                  <c:v>5576.7999999999993</c:v>
                </c:pt>
                <c:pt idx="2391">
                  <c:v>5577.8399999999992</c:v>
                </c:pt>
                <c:pt idx="2392">
                  <c:v>5578.76</c:v>
                </c:pt>
                <c:pt idx="2393">
                  <c:v>5583.7199999999993</c:v>
                </c:pt>
                <c:pt idx="2394">
                  <c:v>5586.5599999999995</c:v>
                </c:pt>
                <c:pt idx="2395">
                  <c:v>5588.880000000001</c:v>
                </c:pt>
                <c:pt idx="2396">
                  <c:v>5591.6</c:v>
                </c:pt>
                <c:pt idx="2397">
                  <c:v>5592.24</c:v>
                </c:pt>
                <c:pt idx="2398">
                  <c:v>5592.7199999999993</c:v>
                </c:pt>
                <c:pt idx="2399">
                  <c:v>5594.4000000000015</c:v>
                </c:pt>
                <c:pt idx="2400">
                  <c:v>5598.92</c:v>
                </c:pt>
                <c:pt idx="2401">
                  <c:v>5599.2000000000007</c:v>
                </c:pt>
                <c:pt idx="2402">
                  <c:v>5603.32</c:v>
                </c:pt>
                <c:pt idx="2403">
                  <c:v>5606.5999999999995</c:v>
                </c:pt>
                <c:pt idx="2404">
                  <c:v>5612.7199999999993</c:v>
                </c:pt>
                <c:pt idx="2405">
                  <c:v>5613.2800000000007</c:v>
                </c:pt>
                <c:pt idx="2406">
                  <c:v>5615.32</c:v>
                </c:pt>
                <c:pt idx="2407">
                  <c:v>5616.6800000000012</c:v>
                </c:pt>
                <c:pt idx="2408">
                  <c:v>5618.4399999999987</c:v>
                </c:pt>
                <c:pt idx="2409">
                  <c:v>5621.880000000001</c:v>
                </c:pt>
                <c:pt idx="2410">
                  <c:v>5622.9599999999991</c:v>
                </c:pt>
                <c:pt idx="2411">
                  <c:v>5623.8000000000011</c:v>
                </c:pt>
                <c:pt idx="2412">
                  <c:v>5624.24</c:v>
                </c:pt>
                <c:pt idx="2413">
                  <c:v>5624.5599999999995</c:v>
                </c:pt>
                <c:pt idx="2414">
                  <c:v>5625.48</c:v>
                </c:pt>
                <c:pt idx="2415">
                  <c:v>5629.2800000000007</c:v>
                </c:pt>
                <c:pt idx="2416">
                  <c:v>5636.7199999999993</c:v>
                </c:pt>
                <c:pt idx="2417">
                  <c:v>5636.76</c:v>
                </c:pt>
                <c:pt idx="2418">
                  <c:v>5637.0399999999991</c:v>
                </c:pt>
                <c:pt idx="2419">
                  <c:v>5637.4000000000005</c:v>
                </c:pt>
                <c:pt idx="2420">
                  <c:v>5637.68</c:v>
                </c:pt>
                <c:pt idx="2421">
                  <c:v>5637.92</c:v>
                </c:pt>
                <c:pt idx="2422">
                  <c:v>5641.48</c:v>
                </c:pt>
                <c:pt idx="2423">
                  <c:v>5646.2800000000007</c:v>
                </c:pt>
                <c:pt idx="2424">
                  <c:v>5651.3600000000006</c:v>
                </c:pt>
                <c:pt idx="2425">
                  <c:v>5655.0400000000009</c:v>
                </c:pt>
                <c:pt idx="2426">
                  <c:v>5656.68</c:v>
                </c:pt>
                <c:pt idx="2427">
                  <c:v>5657.0799999999981</c:v>
                </c:pt>
                <c:pt idx="2428">
                  <c:v>5658</c:v>
                </c:pt>
                <c:pt idx="2429">
                  <c:v>5658.36</c:v>
                </c:pt>
                <c:pt idx="2430">
                  <c:v>5666.84</c:v>
                </c:pt>
                <c:pt idx="2431">
                  <c:v>5667.48</c:v>
                </c:pt>
                <c:pt idx="2432">
                  <c:v>5667.7199999999993</c:v>
                </c:pt>
                <c:pt idx="2433">
                  <c:v>5667.84</c:v>
                </c:pt>
                <c:pt idx="2434">
                  <c:v>5671.7199999999993</c:v>
                </c:pt>
                <c:pt idx="2435">
                  <c:v>5674.32</c:v>
                </c:pt>
                <c:pt idx="2436">
                  <c:v>5676.12</c:v>
                </c:pt>
                <c:pt idx="2437">
                  <c:v>5677.24</c:v>
                </c:pt>
                <c:pt idx="2438">
                  <c:v>5688.4000000000005</c:v>
                </c:pt>
                <c:pt idx="2439">
                  <c:v>5691.7999999999993</c:v>
                </c:pt>
                <c:pt idx="2440">
                  <c:v>5692.76</c:v>
                </c:pt>
                <c:pt idx="2441">
                  <c:v>5694.2000000000007</c:v>
                </c:pt>
                <c:pt idx="2442">
                  <c:v>5696.1600000000008</c:v>
                </c:pt>
                <c:pt idx="2443">
                  <c:v>5698.12</c:v>
                </c:pt>
                <c:pt idx="2444">
                  <c:v>5698.24</c:v>
                </c:pt>
                <c:pt idx="2445">
                  <c:v>5701.2800000000007</c:v>
                </c:pt>
                <c:pt idx="2446">
                  <c:v>5704.16</c:v>
                </c:pt>
                <c:pt idx="2447">
                  <c:v>5708.5599999999995</c:v>
                </c:pt>
                <c:pt idx="2448">
                  <c:v>5713.36</c:v>
                </c:pt>
                <c:pt idx="2449">
                  <c:v>5715.5599999999995</c:v>
                </c:pt>
                <c:pt idx="2450">
                  <c:v>5721.52</c:v>
                </c:pt>
                <c:pt idx="2451">
                  <c:v>5726</c:v>
                </c:pt>
                <c:pt idx="2452">
                  <c:v>5737.76</c:v>
                </c:pt>
                <c:pt idx="2453">
                  <c:v>5745.119999999999</c:v>
                </c:pt>
                <c:pt idx="2454">
                  <c:v>5745.16</c:v>
                </c:pt>
                <c:pt idx="2455">
                  <c:v>5749.24</c:v>
                </c:pt>
                <c:pt idx="2456">
                  <c:v>5749.7200000000012</c:v>
                </c:pt>
                <c:pt idx="2457">
                  <c:v>5751.9600000000009</c:v>
                </c:pt>
                <c:pt idx="2458">
                  <c:v>5752.08</c:v>
                </c:pt>
                <c:pt idx="2459">
                  <c:v>5752.5999999999985</c:v>
                </c:pt>
                <c:pt idx="2460">
                  <c:v>5755.88</c:v>
                </c:pt>
                <c:pt idx="2461">
                  <c:v>5758.16</c:v>
                </c:pt>
                <c:pt idx="2462">
                  <c:v>5759.4400000000005</c:v>
                </c:pt>
                <c:pt idx="2463">
                  <c:v>5759.4400000000005</c:v>
                </c:pt>
                <c:pt idx="2464">
                  <c:v>5760.08</c:v>
                </c:pt>
                <c:pt idx="2465">
                  <c:v>5767.64</c:v>
                </c:pt>
                <c:pt idx="2466">
                  <c:v>5768.5999999999985</c:v>
                </c:pt>
                <c:pt idx="2467">
                  <c:v>5774.68</c:v>
                </c:pt>
                <c:pt idx="2468">
                  <c:v>5779.52</c:v>
                </c:pt>
                <c:pt idx="2469">
                  <c:v>5780.2800000000007</c:v>
                </c:pt>
                <c:pt idx="2470">
                  <c:v>5780.4400000000005</c:v>
                </c:pt>
                <c:pt idx="2471">
                  <c:v>5780.84</c:v>
                </c:pt>
                <c:pt idx="2472">
                  <c:v>5781.5600000000013</c:v>
                </c:pt>
                <c:pt idx="2473">
                  <c:v>5781.9599999999991</c:v>
                </c:pt>
                <c:pt idx="2474">
                  <c:v>5783.92</c:v>
                </c:pt>
                <c:pt idx="2475">
                  <c:v>5785.52</c:v>
                </c:pt>
                <c:pt idx="2476">
                  <c:v>5788.12</c:v>
                </c:pt>
                <c:pt idx="2477">
                  <c:v>5789.36</c:v>
                </c:pt>
                <c:pt idx="2478">
                  <c:v>5790.880000000001</c:v>
                </c:pt>
                <c:pt idx="2479">
                  <c:v>5791.8000000000011</c:v>
                </c:pt>
                <c:pt idx="2480">
                  <c:v>5792.7999999999993</c:v>
                </c:pt>
                <c:pt idx="2481">
                  <c:v>5792.8000000000011</c:v>
                </c:pt>
                <c:pt idx="2482">
                  <c:v>5802.9600000000009</c:v>
                </c:pt>
                <c:pt idx="2483">
                  <c:v>5803.5999999999985</c:v>
                </c:pt>
                <c:pt idx="2484">
                  <c:v>5807.8000000000011</c:v>
                </c:pt>
                <c:pt idx="2485">
                  <c:v>5808.9600000000009</c:v>
                </c:pt>
                <c:pt idx="2486">
                  <c:v>5809.88</c:v>
                </c:pt>
                <c:pt idx="2487">
                  <c:v>5811</c:v>
                </c:pt>
                <c:pt idx="2488">
                  <c:v>5812.52</c:v>
                </c:pt>
                <c:pt idx="2489">
                  <c:v>5814.3600000000006</c:v>
                </c:pt>
                <c:pt idx="2490">
                  <c:v>5815.9600000000009</c:v>
                </c:pt>
                <c:pt idx="2491">
                  <c:v>5818.52</c:v>
                </c:pt>
                <c:pt idx="2492">
                  <c:v>5819.4</c:v>
                </c:pt>
                <c:pt idx="2493">
                  <c:v>5824.08</c:v>
                </c:pt>
                <c:pt idx="2494">
                  <c:v>5824.4400000000005</c:v>
                </c:pt>
                <c:pt idx="2495">
                  <c:v>5824.6399999999994</c:v>
                </c:pt>
                <c:pt idx="2496">
                  <c:v>5829.92</c:v>
                </c:pt>
                <c:pt idx="2497">
                  <c:v>5831.76</c:v>
                </c:pt>
                <c:pt idx="2498">
                  <c:v>5833.2000000000007</c:v>
                </c:pt>
                <c:pt idx="2499">
                  <c:v>5844.36</c:v>
                </c:pt>
                <c:pt idx="2500">
                  <c:v>5844.3600000000006</c:v>
                </c:pt>
                <c:pt idx="2501">
                  <c:v>5845</c:v>
                </c:pt>
                <c:pt idx="2502">
                  <c:v>5854.68</c:v>
                </c:pt>
                <c:pt idx="2503">
                  <c:v>5859.16</c:v>
                </c:pt>
                <c:pt idx="2504">
                  <c:v>5862.4000000000005</c:v>
                </c:pt>
                <c:pt idx="2505">
                  <c:v>5866.92</c:v>
                </c:pt>
                <c:pt idx="2506">
                  <c:v>5867.7200000000012</c:v>
                </c:pt>
                <c:pt idx="2507">
                  <c:v>5868.8399999999992</c:v>
                </c:pt>
                <c:pt idx="2508">
                  <c:v>5881.84</c:v>
                </c:pt>
                <c:pt idx="2509">
                  <c:v>5882.1999999999989</c:v>
                </c:pt>
                <c:pt idx="2510">
                  <c:v>5886.9200000000019</c:v>
                </c:pt>
                <c:pt idx="2511">
                  <c:v>5888.9600000000009</c:v>
                </c:pt>
                <c:pt idx="2512">
                  <c:v>5891.8399999999992</c:v>
                </c:pt>
                <c:pt idx="2513">
                  <c:v>5894.12</c:v>
                </c:pt>
                <c:pt idx="2514">
                  <c:v>5896.08</c:v>
                </c:pt>
                <c:pt idx="2515">
                  <c:v>5899.48</c:v>
                </c:pt>
                <c:pt idx="2516">
                  <c:v>5899.88</c:v>
                </c:pt>
                <c:pt idx="2517">
                  <c:v>5904.4400000000005</c:v>
                </c:pt>
                <c:pt idx="2518">
                  <c:v>5905.9599999999991</c:v>
                </c:pt>
                <c:pt idx="2519">
                  <c:v>5911.88</c:v>
                </c:pt>
                <c:pt idx="2520">
                  <c:v>5914</c:v>
                </c:pt>
                <c:pt idx="2521">
                  <c:v>5917.68</c:v>
                </c:pt>
                <c:pt idx="2522">
                  <c:v>5917.92</c:v>
                </c:pt>
                <c:pt idx="2523">
                  <c:v>5919.16</c:v>
                </c:pt>
                <c:pt idx="2524">
                  <c:v>5919.48</c:v>
                </c:pt>
                <c:pt idx="2525">
                  <c:v>5919.9600000000009</c:v>
                </c:pt>
                <c:pt idx="2526">
                  <c:v>5921.12</c:v>
                </c:pt>
                <c:pt idx="2527">
                  <c:v>5923.52</c:v>
                </c:pt>
                <c:pt idx="2528">
                  <c:v>5929.88</c:v>
                </c:pt>
                <c:pt idx="2529">
                  <c:v>5931.4400000000005</c:v>
                </c:pt>
                <c:pt idx="2530">
                  <c:v>5935.36</c:v>
                </c:pt>
                <c:pt idx="2531">
                  <c:v>5936.0400000000009</c:v>
                </c:pt>
                <c:pt idx="2532">
                  <c:v>5936.3600000000006</c:v>
                </c:pt>
                <c:pt idx="2533">
                  <c:v>5940.5999999999985</c:v>
                </c:pt>
                <c:pt idx="2534">
                  <c:v>5942.92</c:v>
                </c:pt>
                <c:pt idx="2535">
                  <c:v>5943.5999999999985</c:v>
                </c:pt>
                <c:pt idx="2536">
                  <c:v>5944.7199999999993</c:v>
                </c:pt>
                <c:pt idx="2537">
                  <c:v>5944.76</c:v>
                </c:pt>
                <c:pt idx="2538">
                  <c:v>5951.48</c:v>
                </c:pt>
                <c:pt idx="2539">
                  <c:v>5955.08</c:v>
                </c:pt>
                <c:pt idx="2540">
                  <c:v>5955.9599999999991</c:v>
                </c:pt>
                <c:pt idx="2541">
                  <c:v>5959.5599999999995</c:v>
                </c:pt>
                <c:pt idx="2542">
                  <c:v>5960.4</c:v>
                </c:pt>
                <c:pt idx="2543">
                  <c:v>5966.4400000000023</c:v>
                </c:pt>
                <c:pt idx="2544">
                  <c:v>5966.68</c:v>
                </c:pt>
                <c:pt idx="2545">
                  <c:v>5968.48</c:v>
                </c:pt>
                <c:pt idx="2546">
                  <c:v>5969.32</c:v>
                </c:pt>
                <c:pt idx="2547">
                  <c:v>5972.9599999999991</c:v>
                </c:pt>
                <c:pt idx="2548">
                  <c:v>5976.2800000000007</c:v>
                </c:pt>
                <c:pt idx="2549">
                  <c:v>5980.2000000000007</c:v>
                </c:pt>
                <c:pt idx="2550">
                  <c:v>5981.4400000000005</c:v>
                </c:pt>
                <c:pt idx="2551">
                  <c:v>5981.7200000000012</c:v>
                </c:pt>
                <c:pt idx="2552">
                  <c:v>5982.1600000000008</c:v>
                </c:pt>
                <c:pt idx="2553">
                  <c:v>5985.5599999999995</c:v>
                </c:pt>
                <c:pt idx="2554">
                  <c:v>5987.9200000000019</c:v>
                </c:pt>
                <c:pt idx="2555">
                  <c:v>5993.84</c:v>
                </c:pt>
                <c:pt idx="2556">
                  <c:v>5995.7999999999993</c:v>
                </c:pt>
                <c:pt idx="2557">
                  <c:v>5997.32</c:v>
                </c:pt>
                <c:pt idx="2558">
                  <c:v>6002.68</c:v>
                </c:pt>
                <c:pt idx="2559">
                  <c:v>6002.880000000001</c:v>
                </c:pt>
                <c:pt idx="2560">
                  <c:v>6012.2799999999988</c:v>
                </c:pt>
                <c:pt idx="2561">
                  <c:v>6015.24</c:v>
                </c:pt>
                <c:pt idx="2562">
                  <c:v>6015.8399999999992</c:v>
                </c:pt>
                <c:pt idx="2563">
                  <c:v>6016.079999999999</c:v>
                </c:pt>
                <c:pt idx="2564">
                  <c:v>6016.7999999999993</c:v>
                </c:pt>
                <c:pt idx="2565">
                  <c:v>6020.48</c:v>
                </c:pt>
                <c:pt idx="2566">
                  <c:v>6020.5999999999985</c:v>
                </c:pt>
                <c:pt idx="2567">
                  <c:v>6023.9600000000009</c:v>
                </c:pt>
                <c:pt idx="2568">
                  <c:v>6024.2800000000007</c:v>
                </c:pt>
                <c:pt idx="2569">
                  <c:v>6024.76</c:v>
                </c:pt>
                <c:pt idx="2570">
                  <c:v>6028.32</c:v>
                </c:pt>
                <c:pt idx="2571">
                  <c:v>6030.48</c:v>
                </c:pt>
                <c:pt idx="2572">
                  <c:v>6032.4000000000015</c:v>
                </c:pt>
                <c:pt idx="2573">
                  <c:v>6034.16</c:v>
                </c:pt>
                <c:pt idx="2574">
                  <c:v>6034.1999999999989</c:v>
                </c:pt>
                <c:pt idx="2575">
                  <c:v>6034.8000000000011</c:v>
                </c:pt>
                <c:pt idx="2576">
                  <c:v>6036</c:v>
                </c:pt>
                <c:pt idx="2577">
                  <c:v>6036.6</c:v>
                </c:pt>
                <c:pt idx="2578">
                  <c:v>6042.6</c:v>
                </c:pt>
                <c:pt idx="2579">
                  <c:v>6044.119999999999</c:v>
                </c:pt>
                <c:pt idx="2580">
                  <c:v>6046.12</c:v>
                </c:pt>
                <c:pt idx="2581">
                  <c:v>6046.3199999999988</c:v>
                </c:pt>
                <c:pt idx="2582">
                  <c:v>6048.7999999999993</c:v>
                </c:pt>
                <c:pt idx="2583">
                  <c:v>6056</c:v>
                </c:pt>
                <c:pt idx="2584">
                  <c:v>6056.2800000000007</c:v>
                </c:pt>
                <c:pt idx="2585">
                  <c:v>6056.9599999999991</c:v>
                </c:pt>
                <c:pt idx="2586">
                  <c:v>6058.9600000000009</c:v>
                </c:pt>
                <c:pt idx="2587">
                  <c:v>6060.92</c:v>
                </c:pt>
                <c:pt idx="2588">
                  <c:v>6062.119999999999</c:v>
                </c:pt>
                <c:pt idx="2589">
                  <c:v>6064.7999999999993</c:v>
                </c:pt>
                <c:pt idx="2590">
                  <c:v>6066.2800000000007</c:v>
                </c:pt>
                <c:pt idx="2591">
                  <c:v>6066.5199999999986</c:v>
                </c:pt>
                <c:pt idx="2592">
                  <c:v>6070.76</c:v>
                </c:pt>
                <c:pt idx="2593">
                  <c:v>6074.68</c:v>
                </c:pt>
                <c:pt idx="2594">
                  <c:v>6077.52</c:v>
                </c:pt>
                <c:pt idx="2595">
                  <c:v>6078.5999999999995</c:v>
                </c:pt>
                <c:pt idx="2596">
                  <c:v>6081.88</c:v>
                </c:pt>
                <c:pt idx="2597">
                  <c:v>6082.6399999999994</c:v>
                </c:pt>
                <c:pt idx="2598">
                  <c:v>6083.880000000001</c:v>
                </c:pt>
                <c:pt idx="2599">
                  <c:v>6084.76</c:v>
                </c:pt>
                <c:pt idx="2600">
                  <c:v>6087.3600000000006</c:v>
                </c:pt>
                <c:pt idx="2601">
                  <c:v>6088.5999999999995</c:v>
                </c:pt>
                <c:pt idx="2602">
                  <c:v>6089.7999999999993</c:v>
                </c:pt>
                <c:pt idx="2603">
                  <c:v>6090.2000000000007</c:v>
                </c:pt>
                <c:pt idx="2604">
                  <c:v>6090.3600000000006</c:v>
                </c:pt>
                <c:pt idx="2605">
                  <c:v>6091.4399999999987</c:v>
                </c:pt>
                <c:pt idx="2606">
                  <c:v>6092.32</c:v>
                </c:pt>
                <c:pt idx="2607">
                  <c:v>6092.6</c:v>
                </c:pt>
                <c:pt idx="2608">
                  <c:v>6093.119999999999</c:v>
                </c:pt>
                <c:pt idx="2609">
                  <c:v>6093.4</c:v>
                </c:pt>
                <c:pt idx="2610">
                  <c:v>6094</c:v>
                </c:pt>
                <c:pt idx="2611">
                  <c:v>6094.16</c:v>
                </c:pt>
                <c:pt idx="2612">
                  <c:v>6094.68</c:v>
                </c:pt>
                <c:pt idx="2613">
                  <c:v>6096</c:v>
                </c:pt>
                <c:pt idx="2614">
                  <c:v>6097.0400000000009</c:v>
                </c:pt>
                <c:pt idx="2615">
                  <c:v>6098.2000000000007</c:v>
                </c:pt>
                <c:pt idx="2616">
                  <c:v>6101.7199999999993</c:v>
                </c:pt>
                <c:pt idx="2617">
                  <c:v>6101.7599999999984</c:v>
                </c:pt>
                <c:pt idx="2618">
                  <c:v>6106.7200000000012</c:v>
                </c:pt>
                <c:pt idx="2619">
                  <c:v>6106.7200000000012</c:v>
                </c:pt>
                <c:pt idx="2620">
                  <c:v>6109.84</c:v>
                </c:pt>
                <c:pt idx="2621">
                  <c:v>6110.2800000000007</c:v>
                </c:pt>
                <c:pt idx="2622">
                  <c:v>6111.7999999999993</c:v>
                </c:pt>
                <c:pt idx="2623">
                  <c:v>6112.16</c:v>
                </c:pt>
                <c:pt idx="2624">
                  <c:v>6113.12</c:v>
                </c:pt>
                <c:pt idx="2625">
                  <c:v>6116.76</c:v>
                </c:pt>
                <c:pt idx="2626">
                  <c:v>6121.2000000000007</c:v>
                </c:pt>
                <c:pt idx="2627">
                  <c:v>6124.3600000000006</c:v>
                </c:pt>
                <c:pt idx="2628">
                  <c:v>6131.92</c:v>
                </c:pt>
                <c:pt idx="2629">
                  <c:v>6136.4000000000015</c:v>
                </c:pt>
                <c:pt idx="2630">
                  <c:v>6139.64</c:v>
                </c:pt>
                <c:pt idx="2631">
                  <c:v>6140.0399999999991</c:v>
                </c:pt>
                <c:pt idx="2632">
                  <c:v>6142.2800000000007</c:v>
                </c:pt>
                <c:pt idx="2633">
                  <c:v>6144</c:v>
                </c:pt>
                <c:pt idx="2634">
                  <c:v>6144.119999999999</c:v>
                </c:pt>
                <c:pt idx="2635">
                  <c:v>6144.119999999999</c:v>
                </c:pt>
                <c:pt idx="2636">
                  <c:v>6146.84</c:v>
                </c:pt>
                <c:pt idx="2637">
                  <c:v>6148.48</c:v>
                </c:pt>
                <c:pt idx="2638">
                  <c:v>6151.24</c:v>
                </c:pt>
                <c:pt idx="2639">
                  <c:v>6152.9599999999991</c:v>
                </c:pt>
                <c:pt idx="2640">
                  <c:v>6153</c:v>
                </c:pt>
                <c:pt idx="2641">
                  <c:v>6155.8399999999992</c:v>
                </c:pt>
                <c:pt idx="2642">
                  <c:v>6158.5999999999985</c:v>
                </c:pt>
                <c:pt idx="2643">
                  <c:v>6159.7199999999993</c:v>
                </c:pt>
                <c:pt idx="2644">
                  <c:v>6161.48</c:v>
                </c:pt>
                <c:pt idx="2645">
                  <c:v>6161.5599999999995</c:v>
                </c:pt>
                <c:pt idx="2646">
                  <c:v>6166.52</c:v>
                </c:pt>
                <c:pt idx="2647">
                  <c:v>6166.84</c:v>
                </c:pt>
                <c:pt idx="2648">
                  <c:v>6169.6399999999994</c:v>
                </c:pt>
                <c:pt idx="2649">
                  <c:v>6170.9600000000009</c:v>
                </c:pt>
                <c:pt idx="2650">
                  <c:v>6171.48</c:v>
                </c:pt>
                <c:pt idx="2651">
                  <c:v>6173.32</c:v>
                </c:pt>
                <c:pt idx="2652">
                  <c:v>6189</c:v>
                </c:pt>
                <c:pt idx="2653">
                  <c:v>6189.079999999999</c:v>
                </c:pt>
                <c:pt idx="2654">
                  <c:v>6190.84</c:v>
                </c:pt>
                <c:pt idx="2655">
                  <c:v>6195.2000000000007</c:v>
                </c:pt>
                <c:pt idx="2656">
                  <c:v>6201.5599999999995</c:v>
                </c:pt>
                <c:pt idx="2657">
                  <c:v>6202.4000000000005</c:v>
                </c:pt>
                <c:pt idx="2658">
                  <c:v>6203.4400000000005</c:v>
                </c:pt>
                <c:pt idx="2659">
                  <c:v>6204.5999999999995</c:v>
                </c:pt>
                <c:pt idx="2660">
                  <c:v>6204.9599999999991</c:v>
                </c:pt>
                <c:pt idx="2661">
                  <c:v>6206.5599999999995</c:v>
                </c:pt>
                <c:pt idx="2662">
                  <c:v>6208</c:v>
                </c:pt>
                <c:pt idx="2663">
                  <c:v>6210</c:v>
                </c:pt>
                <c:pt idx="2664">
                  <c:v>6210.4</c:v>
                </c:pt>
                <c:pt idx="2665">
                  <c:v>6210.4400000000005</c:v>
                </c:pt>
                <c:pt idx="2666">
                  <c:v>6210.5599999999995</c:v>
                </c:pt>
                <c:pt idx="2667">
                  <c:v>6212.5999999999995</c:v>
                </c:pt>
                <c:pt idx="2668">
                  <c:v>6213.4000000000005</c:v>
                </c:pt>
                <c:pt idx="2669">
                  <c:v>6218.24</c:v>
                </c:pt>
                <c:pt idx="2670">
                  <c:v>6218.72</c:v>
                </c:pt>
                <c:pt idx="2671">
                  <c:v>6224.9600000000009</c:v>
                </c:pt>
                <c:pt idx="2672">
                  <c:v>6234.7199999999993</c:v>
                </c:pt>
                <c:pt idx="2673">
                  <c:v>6238.6399999999994</c:v>
                </c:pt>
                <c:pt idx="2674">
                  <c:v>6239.32</c:v>
                </c:pt>
                <c:pt idx="2675">
                  <c:v>6241.48</c:v>
                </c:pt>
                <c:pt idx="2676">
                  <c:v>6241.5199999999995</c:v>
                </c:pt>
                <c:pt idx="2677">
                  <c:v>6243.08</c:v>
                </c:pt>
                <c:pt idx="2678">
                  <c:v>6243.6</c:v>
                </c:pt>
                <c:pt idx="2679">
                  <c:v>6247.24</c:v>
                </c:pt>
                <c:pt idx="2680">
                  <c:v>6247.52</c:v>
                </c:pt>
                <c:pt idx="2681">
                  <c:v>6247.9599999999991</c:v>
                </c:pt>
                <c:pt idx="2682">
                  <c:v>6248.68</c:v>
                </c:pt>
                <c:pt idx="2683">
                  <c:v>6249.7200000000012</c:v>
                </c:pt>
                <c:pt idx="2684">
                  <c:v>6252.88</c:v>
                </c:pt>
                <c:pt idx="2685">
                  <c:v>6254.68</c:v>
                </c:pt>
                <c:pt idx="2686">
                  <c:v>6256.119999999999</c:v>
                </c:pt>
                <c:pt idx="2687">
                  <c:v>6256.7199999999993</c:v>
                </c:pt>
                <c:pt idx="2688">
                  <c:v>6261.2000000000007</c:v>
                </c:pt>
                <c:pt idx="2689">
                  <c:v>6264.2000000000007</c:v>
                </c:pt>
                <c:pt idx="2690">
                  <c:v>6266.2800000000007</c:v>
                </c:pt>
                <c:pt idx="2691">
                  <c:v>6266.48</c:v>
                </c:pt>
                <c:pt idx="2692">
                  <c:v>6273</c:v>
                </c:pt>
                <c:pt idx="2693">
                  <c:v>6273.52</c:v>
                </c:pt>
                <c:pt idx="2694">
                  <c:v>6275.32</c:v>
                </c:pt>
                <c:pt idx="2695">
                  <c:v>6276.5599999999995</c:v>
                </c:pt>
                <c:pt idx="2696">
                  <c:v>6281.2800000000007</c:v>
                </c:pt>
                <c:pt idx="2697">
                  <c:v>6283.36</c:v>
                </c:pt>
                <c:pt idx="2698">
                  <c:v>6288.0799999999981</c:v>
                </c:pt>
                <c:pt idx="2699">
                  <c:v>6290.84</c:v>
                </c:pt>
                <c:pt idx="2700">
                  <c:v>6291.12</c:v>
                </c:pt>
                <c:pt idx="2701">
                  <c:v>6292.08</c:v>
                </c:pt>
                <c:pt idx="2702">
                  <c:v>6296.1600000000008</c:v>
                </c:pt>
                <c:pt idx="2703">
                  <c:v>6299.0799999999981</c:v>
                </c:pt>
                <c:pt idx="2704">
                  <c:v>6300.92</c:v>
                </c:pt>
                <c:pt idx="2705">
                  <c:v>6301.1600000000008</c:v>
                </c:pt>
                <c:pt idx="2706">
                  <c:v>6301.7199999999993</c:v>
                </c:pt>
                <c:pt idx="2707">
                  <c:v>6302.1999999999989</c:v>
                </c:pt>
                <c:pt idx="2708">
                  <c:v>6305.68</c:v>
                </c:pt>
                <c:pt idx="2709">
                  <c:v>6308.9599999999991</c:v>
                </c:pt>
                <c:pt idx="2710">
                  <c:v>6309.76</c:v>
                </c:pt>
                <c:pt idx="2711">
                  <c:v>6316.0399999999991</c:v>
                </c:pt>
                <c:pt idx="2712">
                  <c:v>6317.68</c:v>
                </c:pt>
                <c:pt idx="2713">
                  <c:v>6321.2000000000007</c:v>
                </c:pt>
                <c:pt idx="2714">
                  <c:v>6321.36</c:v>
                </c:pt>
                <c:pt idx="2715">
                  <c:v>6322.4400000000005</c:v>
                </c:pt>
                <c:pt idx="2716">
                  <c:v>6322.52</c:v>
                </c:pt>
                <c:pt idx="2717">
                  <c:v>6323</c:v>
                </c:pt>
                <c:pt idx="2718">
                  <c:v>6323.0399999999991</c:v>
                </c:pt>
                <c:pt idx="2719">
                  <c:v>6323.5999999999995</c:v>
                </c:pt>
                <c:pt idx="2720">
                  <c:v>6328.52</c:v>
                </c:pt>
                <c:pt idx="2721">
                  <c:v>6329.0400000000009</c:v>
                </c:pt>
                <c:pt idx="2722">
                  <c:v>6332.4800000000014</c:v>
                </c:pt>
                <c:pt idx="2723">
                  <c:v>6333.48</c:v>
                </c:pt>
                <c:pt idx="2724">
                  <c:v>6333.7999999999993</c:v>
                </c:pt>
                <c:pt idx="2725">
                  <c:v>6334.4400000000005</c:v>
                </c:pt>
                <c:pt idx="2726">
                  <c:v>6335.92</c:v>
                </c:pt>
                <c:pt idx="2727">
                  <c:v>6337.84</c:v>
                </c:pt>
                <c:pt idx="2728">
                  <c:v>6337.9600000000009</c:v>
                </c:pt>
                <c:pt idx="2729">
                  <c:v>6338.3600000000006</c:v>
                </c:pt>
                <c:pt idx="2730">
                  <c:v>6338.68</c:v>
                </c:pt>
                <c:pt idx="2731">
                  <c:v>6342.7999999999993</c:v>
                </c:pt>
                <c:pt idx="2732">
                  <c:v>6343.68</c:v>
                </c:pt>
                <c:pt idx="2733">
                  <c:v>6346</c:v>
                </c:pt>
                <c:pt idx="2734">
                  <c:v>6346.2799999999988</c:v>
                </c:pt>
                <c:pt idx="2735">
                  <c:v>6349.68</c:v>
                </c:pt>
                <c:pt idx="2736">
                  <c:v>6351.880000000001</c:v>
                </c:pt>
                <c:pt idx="2737">
                  <c:v>6353.4000000000015</c:v>
                </c:pt>
                <c:pt idx="2738">
                  <c:v>6353.84</c:v>
                </c:pt>
                <c:pt idx="2739">
                  <c:v>6355.880000000001</c:v>
                </c:pt>
                <c:pt idx="2740">
                  <c:v>6358.7200000000012</c:v>
                </c:pt>
                <c:pt idx="2741">
                  <c:v>6359.3600000000006</c:v>
                </c:pt>
                <c:pt idx="2742">
                  <c:v>6360.16</c:v>
                </c:pt>
                <c:pt idx="2743">
                  <c:v>6361.1600000000008</c:v>
                </c:pt>
                <c:pt idx="2744">
                  <c:v>6364</c:v>
                </c:pt>
                <c:pt idx="2745">
                  <c:v>6364</c:v>
                </c:pt>
                <c:pt idx="2746">
                  <c:v>6364.5599999999995</c:v>
                </c:pt>
                <c:pt idx="2747">
                  <c:v>6367.0400000000009</c:v>
                </c:pt>
                <c:pt idx="2748">
                  <c:v>6368.48</c:v>
                </c:pt>
                <c:pt idx="2749">
                  <c:v>6369.32</c:v>
                </c:pt>
                <c:pt idx="2750">
                  <c:v>6369.48</c:v>
                </c:pt>
                <c:pt idx="2751">
                  <c:v>6372.0799999999981</c:v>
                </c:pt>
                <c:pt idx="2752">
                  <c:v>6372.1999999999989</c:v>
                </c:pt>
                <c:pt idx="2753">
                  <c:v>6374.2000000000007</c:v>
                </c:pt>
                <c:pt idx="2754">
                  <c:v>6374.92</c:v>
                </c:pt>
                <c:pt idx="2755">
                  <c:v>6375.2799999999988</c:v>
                </c:pt>
                <c:pt idx="2756">
                  <c:v>6376.7200000000012</c:v>
                </c:pt>
                <c:pt idx="2757">
                  <c:v>6377.4000000000005</c:v>
                </c:pt>
                <c:pt idx="2758">
                  <c:v>6378.3600000000006</c:v>
                </c:pt>
                <c:pt idx="2759">
                  <c:v>6383.6399999999994</c:v>
                </c:pt>
                <c:pt idx="2760">
                  <c:v>6385.6399999999994</c:v>
                </c:pt>
                <c:pt idx="2761">
                  <c:v>6392.3199999999988</c:v>
                </c:pt>
                <c:pt idx="2762">
                  <c:v>6395.68</c:v>
                </c:pt>
                <c:pt idx="2763">
                  <c:v>6395.92</c:v>
                </c:pt>
                <c:pt idx="2764">
                  <c:v>6396.920000000001</c:v>
                </c:pt>
                <c:pt idx="2765">
                  <c:v>6403.4000000000005</c:v>
                </c:pt>
                <c:pt idx="2766">
                  <c:v>6408.76</c:v>
                </c:pt>
                <c:pt idx="2767">
                  <c:v>6411.52</c:v>
                </c:pt>
                <c:pt idx="2768">
                  <c:v>6415.7999999999993</c:v>
                </c:pt>
                <c:pt idx="2769">
                  <c:v>6416.2000000000007</c:v>
                </c:pt>
                <c:pt idx="2770">
                  <c:v>6416.52</c:v>
                </c:pt>
                <c:pt idx="2771">
                  <c:v>6417.6399999999994</c:v>
                </c:pt>
                <c:pt idx="2772">
                  <c:v>6423.4400000000005</c:v>
                </c:pt>
                <c:pt idx="2773">
                  <c:v>6424.84</c:v>
                </c:pt>
                <c:pt idx="2774">
                  <c:v>6425.7199999999993</c:v>
                </c:pt>
                <c:pt idx="2775">
                  <c:v>6426</c:v>
                </c:pt>
                <c:pt idx="2776">
                  <c:v>6430.5999999999995</c:v>
                </c:pt>
                <c:pt idx="2777">
                  <c:v>6434.4400000000005</c:v>
                </c:pt>
                <c:pt idx="2778">
                  <c:v>6434.68</c:v>
                </c:pt>
                <c:pt idx="2779">
                  <c:v>6435.08</c:v>
                </c:pt>
                <c:pt idx="2780">
                  <c:v>6435.84</c:v>
                </c:pt>
                <c:pt idx="2781">
                  <c:v>6438.4400000000005</c:v>
                </c:pt>
                <c:pt idx="2782">
                  <c:v>6438.9600000000009</c:v>
                </c:pt>
                <c:pt idx="2783">
                  <c:v>6439.48</c:v>
                </c:pt>
                <c:pt idx="2784">
                  <c:v>6444.32</c:v>
                </c:pt>
                <c:pt idx="2785">
                  <c:v>6445.0399999999991</c:v>
                </c:pt>
                <c:pt idx="2786">
                  <c:v>6445.2800000000007</c:v>
                </c:pt>
                <c:pt idx="2787">
                  <c:v>6446.76</c:v>
                </c:pt>
                <c:pt idx="2788">
                  <c:v>6448.4400000000005</c:v>
                </c:pt>
                <c:pt idx="2789">
                  <c:v>6451.5599999999995</c:v>
                </c:pt>
                <c:pt idx="2790">
                  <c:v>6454.5599999999995</c:v>
                </c:pt>
                <c:pt idx="2791">
                  <c:v>6458.7999999999993</c:v>
                </c:pt>
                <c:pt idx="2792">
                  <c:v>6458.880000000001</c:v>
                </c:pt>
                <c:pt idx="2793">
                  <c:v>6459.32</c:v>
                </c:pt>
                <c:pt idx="2794">
                  <c:v>6459.84</c:v>
                </c:pt>
                <c:pt idx="2795">
                  <c:v>6462.6399999999994</c:v>
                </c:pt>
                <c:pt idx="2796">
                  <c:v>6464.079999999999</c:v>
                </c:pt>
                <c:pt idx="2797">
                  <c:v>6465.4400000000005</c:v>
                </c:pt>
                <c:pt idx="2798">
                  <c:v>6466.84</c:v>
                </c:pt>
                <c:pt idx="2799">
                  <c:v>6469.4000000000015</c:v>
                </c:pt>
                <c:pt idx="2800">
                  <c:v>6472.5999999999995</c:v>
                </c:pt>
                <c:pt idx="2801">
                  <c:v>6474</c:v>
                </c:pt>
                <c:pt idx="2802">
                  <c:v>6474.7599999999984</c:v>
                </c:pt>
                <c:pt idx="2803">
                  <c:v>6476.2000000000007</c:v>
                </c:pt>
                <c:pt idx="2804">
                  <c:v>6477.16</c:v>
                </c:pt>
                <c:pt idx="2805">
                  <c:v>6477.92</c:v>
                </c:pt>
                <c:pt idx="2806">
                  <c:v>6478.1200000000008</c:v>
                </c:pt>
                <c:pt idx="2807">
                  <c:v>6479.0399999999991</c:v>
                </c:pt>
                <c:pt idx="2808">
                  <c:v>6482.2800000000007</c:v>
                </c:pt>
                <c:pt idx="2809">
                  <c:v>6490.5600000000013</c:v>
                </c:pt>
                <c:pt idx="2810">
                  <c:v>6492.52</c:v>
                </c:pt>
                <c:pt idx="2811">
                  <c:v>6495.84</c:v>
                </c:pt>
                <c:pt idx="2812">
                  <c:v>6496.5600000000013</c:v>
                </c:pt>
                <c:pt idx="2813">
                  <c:v>6499.24</c:v>
                </c:pt>
                <c:pt idx="2814">
                  <c:v>6500.6399999999994</c:v>
                </c:pt>
                <c:pt idx="2815">
                  <c:v>6501.3600000000006</c:v>
                </c:pt>
                <c:pt idx="2816">
                  <c:v>6504.3600000000006</c:v>
                </c:pt>
                <c:pt idx="2817">
                  <c:v>6507.2000000000007</c:v>
                </c:pt>
                <c:pt idx="2818">
                  <c:v>6507.68</c:v>
                </c:pt>
                <c:pt idx="2819">
                  <c:v>6508.92</c:v>
                </c:pt>
                <c:pt idx="2820">
                  <c:v>6509.76</c:v>
                </c:pt>
                <c:pt idx="2821">
                  <c:v>6511.24</c:v>
                </c:pt>
                <c:pt idx="2822">
                  <c:v>6512.5599999999995</c:v>
                </c:pt>
                <c:pt idx="2823">
                  <c:v>6514.68</c:v>
                </c:pt>
                <c:pt idx="2824">
                  <c:v>6520.3600000000006</c:v>
                </c:pt>
                <c:pt idx="2825">
                  <c:v>6527.5599999999995</c:v>
                </c:pt>
                <c:pt idx="2826">
                  <c:v>6527.9600000000009</c:v>
                </c:pt>
                <c:pt idx="2827">
                  <c:v>6531.7200000000012</c:v>
                </c:pt>
                <c:pt idx="2828">
                  <c:v>6532.12</c:v>
                </c:pt>
                <c:pt idx="2829">
                  <c:v>6532.1600000000008</c:v>
                </c:pt>
                <c:pt idx="2830">
                  <c:v>6532.6399999999994</c:v>
                </c:pt>
                <c:pt idx="2831">
                  <c:v>6533.84</c:v>
                </c:pt>
                <c:pt idx="2832">
                  <c:v>6534.4</c:v>
                </c:pt>
                <c:pt idx="2833">
                  <c:v>6535.68</c:v>
                </c:pt>
                <c:pt idx="2834">
                  <c:v>6537.5999999999995</c:v>
                </c:pt>
                <c:pt idx="2835">
                  <c:v>6539.52</c:v>
                </c:pt>
                <c:pt idx="2836">
                  <c:v>6543.52</c:v>
                </c:pt>
                <c:pt idx="2837">
                  <c:v>6546.0400000000009</c:v>
                </c:pt>
                <c:pt idx="2838">
                  <c:v>6550.84</c:v>
                </c:pt>
                <c:pt idx="2839">
                  <c:v>6556.2000000000007</c:v>
                </c:pt>
                <c:pt idx="2840">
                  <c:v>6558.16</c:v>
                </c:pt>
                <c:pt idx="2841">
                  <c:v>6559.88</c:v>
                </c:pt>
                <c:pt idx="2842">
                  <c:v>6563.48</c:v>
                </c:pt>
                <c:pt idx="2843">
                  <c:v>6564.5999999999985</c:v>
                </c:pt>
                <c:pt idx="2844">
                  <c:v>6567.76</c:v>
                </c:pt>
                <c:pt idx="2845">
                  <c:v>6571.52</c:v>
                </c:pt>
                <c:pt idx="2846">
                  <c:v>6572.5599999999995</c:v>
                </c:pt>
                <c:pt idx="2847">
                  <c:v>6573.4400000000005</c:v>
                </c:pt>
                <c:pt idx="2848">
                  <c:v>6577.32</c:v>
                </c:pt>
                <c:pt idx="2849">
                  <c:v>6580.7999999999993</c:v>
                </c:pt>
                <c:pt idx="2850">
                  <c:v>6585.12</c:v>
                </c:pt>
                <c:pt idx="2851">
                  <c:v>6591.76</c:v>
                </c:pt>
                <c:pt idx="2852">
                  <c:v>6592.119999999999</c:v>
                </c:pt>
                <c:pt idx="2853">
                  <c:v>6593.32</c:v>
                </c:pt>
                <c:pt idx="2854">
                  <c:v>6593.9200000000019</c:v>
                </c:pt>
                <c:pt idx="2855">
                  <c:v>6599.2000000000007</c:v>
                </c:pt>
                <c:pt idx="2856">
                  <c:v>6601.08</c:v>
                </c:pt>
                <c:pt idx="2857">
                  <c:v>6603.4000000000015</c:v>
                </c:pt>
                <c:pt idx="2858">
                  <c:v>6603.52</c:v>
                </c:pt>
                <c:pt idx="2859">
                  <c:v>6607.5599999999995</c:v>
                </c:pt>
                <c:pt idx="2860">
                  <c:v>6612.12</c:v>
                </c:pt>
                <c:pt idx="2861">
                  <c:v>6613.84</c:v>
                </c:pt>
                <c:pt idx="2862">
                  <c:v>6619.6399999999994</c:v>
                </c:pt>
                <c:pt idx="2863">
                  <c:v>6623.48</c:v>
                </c:pt>
                <c:pt idx="2864">
                  <c:v>6624.7199999999993</c:v>
                </c:pt>
                <c:pt idx="2865">
                  <c:v>6628.36</c:v>
                </c:pt>
                <c:pt idx="2866">
                  <c:v>6628.4000000000005</c:v>
                </c:pt>
                <c:pt idx="2867">
                  <c:v>6631.12</c:v>
                </c:pt>
                <c:pt idx="2868">
                  <c:v>6631.7199999999993</c:v>
                </c:pt>
                <c:pt idx="2869">
                  <c:v>6632.92</c:v>
                </c:pt>
                <c:pt idx="2870">
                  <c:v>6637.36</c:v>
                </c:pt>
                <c:pt idx="2871">
                  <c:v>6638.7200000000012</c:v>
                </c:pt>
                <c:pt idx="2872">
                  <c:v>6638.88</c:v>
                </c:pt>
                <c:pt idx="2873">
                  <c:v>6639.08</c:v>
                </c:pt>
                <c:pt idx="2874">
                  <c:v>6640.32</c:v>
                </c:pt>
                <c:pt idx="2875">
                  <c:v>6640.88</c:v>
                </c:pt>
                <c:pt idx="2876">
                  <c:v>6645.1999999999989</c:v>
                </c:pt>
                <c:pt idx="2877">
                  <c:v>6645.52</c:v>
                </c:pt>
                <c:pt idx="2878">
                  <c:v>6645.52</c:v>
                </c:pt>
                <c:pt idx="2879">
                  <c:v>6646.9600000000009</c:v>
                </c:pt>
                <c:pt idx="2880">
                  <c:v>6649.0399999999991</c:v>
                </c:pt>
                <c:pt idx="2881">
                  <c:v>6649.32</c:v>
                </c:pt>
                <c:pt idx="2882">
                  <c:v>6651</c:v>
                </c:pt>
                <c:pt idx="2883">
                  <c:v>6651.4000000000015</c:v>
                </c:pt>
                <c:pt idx="2884">
                  <c:v>6657.0400000000009</c:v>
                </c:pt>
                <c:pt idx="2885">
                  <c:v>6658.8399999999992</c:v>
                </c:pt>
                <c:pt idx="2886">
                  <c:v>6661.76</c:v>
                </c:pt>
                <c:pt idx="2887">
                  <c:v>6663.7200000000012</c:v>
                </c:pt>
                <c:pt idx="2888">
                  <c:v>6673.88</c:v>
                </c:pt>
                <c:pt idx="2889">
                  <c:v>6674.7999999999993</c:v>
                </c:pt>
                <c:pt idx="2890">
                  <c:v>6676.7999999999993</c:v>
                </c:pt>
                <c:pt idx="2891">
                  <c:v>6683.12</c:v>
                </c:pt>
                <c:pt idx="2892">
                  <c:v>6684.1999999999989</c:v>
                </c:pt>
                <c:pt idx="2893">
                  <c:v>6692.7999999999993</c:v>
                </c:pt>
                <c:pt idx="2894">
                  <c:v>6694.52</c:v>
                </c:pt>
                <c:pt idx="2895">
                  <c:v>6694.6</c:v>
                </c:pt>
                <c:pt idx="2896">
                  <c:v>6695.48</c:v>
                </c:pt>
                <c:pt idx="2897">
                  <c:v>6699.0400000000009</c:v>
                </c:pt>
                <c:pt idx="2898">
                  <c:v>6701.079999999999</c:v>
                </c:pt>
                <c:pt idx="2899">
                  <c:v>6701.2000000000007</c:v>
                </c:pt>
                <c:pt idx="2900">
                  <c:v>6701.48</c:v>
                </c:pt>
                <c:pt idx="2901">
                  <c:v>6703.16</c:v>
                </c:pt>
                <c:pt idx="2902">
                  <c:v>6705.7999999999993</c:v>
                </c:pt>
                <c:pt idx="2903">
                  <c:v>6707.4000000000005</c:v>
                </c:pt>
                <c:pt idx="2904">
                  <c:v>6709.52</c:v>
                </c:pt>
                <c:pt idx="2905">
                  <c:v>6712.2800000000007</c:v>
                </c:pt>
                <c:pt idx="2906">
                  <c:v>6716.8399999999992</c:v>
                </c:pt>
                <c:pt idx="2907">
                  <c:v>6718.92</c:v>
                </c:pt>
                <c:pt idx="2908">
                  <c:v>6722.32</c:v>
                </c:pt>
                <c:pt idx="2909">
                  <c:v>6723.9600000000009</c:v>
                </c:pt>
                <c:pt idx="2910">
                  <c:v>6729.4800000000014</c:v>
                </c:pt>
                <c:pt idx="2911">
                  <c:v>6729.68</c:v>
                </c:pt>
                <c:pt idx="2912">
                  <c:v>6730.2000000000007</c:v>
                </c:pt>
                <c:pt idx="2913">
                  <c:v>6730.48</c:v>
                </c:pt>
                <c:pt idx="2914">
                  <c:v>6733.3600000000006</c:v>
                </c:pt>
                <c:pt idx="2915">
                  <c:v>6736.64</c:v>
                </c:pt>
                <c:pt idx="2916">
                  <c:v>6737.5599999999977</c:v>
                </c:pt>
                <c:pt idx="2917">
                  <c:v>6739.2000000000007</c:v>
                </c:pt>
                <c:pt idx="2918">
                  <c:v>6739.4400000000005</c:v>
                </c:pt>
                <c:pt idx="2919">
                  <c:v>6741.7999999999993</c:v>
                </c:pt>
                <c:pt idx="2920">
                  <c:v>6742.76</c:v>
                </c:pt>
                <c:pt idx="2921">
                  <c:v>6744.0399999999991</c:v>
                </c:pt>
                <c:pt idx="2922">
                  <c:v>6744.92</c:v>
                </c:pt>
                <c:pt idx="2923">
                  <c:v>6747.92</c:v>
                </c:pt>
                <c:pt idx="2924">
                  <c:v>6749.0400000000009</c:v>
                </c:pt>
                <c:pt idx="2925">
                  <c:v>6749.7999999999993</c:v>
                </c:pt>
                <c:pt idx="2926">
                  <c:v>6750.32</c:v>
                </c:pt>
                <c:pt idx="2927">
                  <c:v>6753.16</c:v>
                </c:pt>
                <c:pt idx="2928">
                  <c:v>6757.76</c:v>
                </c:pt>
                <c:pt idx="2929">
                  <c:v>6757.9600000000009</c:v>
                </c:pt>
                <c:pt idx="2930">
                  <c:v>6763.5599999999995</c:v>
                </c:pt>
                <c:pt idx="2931">
                  <c:v>6766.08</c:v>
                </c:pt>
                <c:pt idx="2932">
                  <c:v>6768.08</c:v>
                </c:pt>
                <c:pt idx="2933">
                  <c:v>6768.48</c:v>
                </c:pt>
                <c:pt idx="2934">
                  <c:v>6772.0799999999981</c:v>
                </c:pt>
                <c:pt idx="2935">
                  <c:v>6772.5599999999995</c:v>
                </c:pt>
                <c:pt idx="2936">
                  <c:v>6773.7199999999993</c:v>
                </c:pt>
                <c:pt idx="2937">
                  <c:v>6783.36</c:v>
                </c:pt>
                <c:pt idx="2938">
                  <c:v>6788.76</c:v>
                </c:pt>
                <c:pt idx="2939">
                  <c:v>6791.5599999999995</c:v>
                </c:pt>
                <c:pt idx="2940">
                  <c:v>6792.32</c:v>
                </c:pt>
                <c:pt idx="2941">
                  <c:v>6794.52</c:v>
                </c:pt>
                <c:pt idx="2942">
                  <c:v>6799.0399999999991</c:v>
                </c:pt>
                <c:pt idx="2943">
                  <c:v>6799.36</c:v>
                </c:pt>
                <c:pt idx="2944">
                  <c:v>6805.8399999999992</c:v>
                </c:pt>
                <c:pt idx="2945">
                  <c:v>6811.1999999999989</c:v>
                </c:pt>
                <c:pt idx="2946">
                  <c:v>6811.88</c:v>
                </c:pt>
                <c:pt idx="2947">
                  <c:v>6813.8399999999992</c:v>
                </c:pt>
                <c:pt idx="2948">
                  <c:v>6815.1600000000008</c:v>
                </c:pt>
                <c:pt idx="2949">
                  <c:v>6822.9599999999991</c:v>
                </c:pt>
                <c:pt idx="2950">
                  <c:v>6824.6</c:v>
                </c:pt>
                <c:pt idx="2951">
                  <c:v>6826</c:v>
                </c:pt>
                <c:pt idx="2952">
                  <c:v>6826.72</c:v>
                </c:pt>
                <c:pt idx="2953">
                  <c:v>6830.68</c:v>
                </c:pt>
                <c:pt idx="2954">
                  <c:v>6831.119999999999</c:v>
                </c:pt>
                <c:pt idx="2955">
                  <c:v>6832.24</c:v>
                </c:pt>
                <c:pt idx="2956">
                  <c:v>6834.36</c:v>
                </c:pt>
                <c:pt idx="2957">
                  <c:v>6836.16</c:v>
                </c:pt>
                <c:pt idx="2958">
                  <c:v>6837.0399999999991</c:v>
                </c:pt>
                <c:pt idx="2959">
                  <c:v>6839.24</c:v>
                </c:pt>
                <c:pt idx="2960">
                  <c:v>6846.7999999999993</c:v>
                </c:pt>
                <c:pt idx="2961">
                  <c:v>6847.2799999999988</c:v>
                </c:pt>
                <c:pt idx="2962">
                  <c:v>6855.5999999999985</c:v>
                </c:pt>
                <c:pt idx="2963">
                  <c:v>6856.4000000000005</c:v>
                </c:pt>
                <c:pt idx="2964">
                  <c:v>6860.92</c:v>
                </c:pt>
                <c:pt idx="2965">
                  <c:v>6866.9599999999991</c:v>
                </c:pt>
                <c:pt idx="2966">
                  <c:v>6867.48</c:v>
                </c:pt>
                <c:pt idx="2967">
                  <c:v>6867.7200000000012</c:v>
                </c:pt>
                <c:pt idx="2968">
                  <c:v>6867.880000000001</c:v>
                </c:pt>
                <c:pt idx="2969">
                  <c:v>6868.16</c:v>
                </c:pt>
                <c:pt idx="2970">
                  <c:v>6868.92</c:v>
                </c:pt>
                <c:pt idx="2971">
                  <c:v>6872.920000000001</c:v>
                </c:pt>
                <c:pt idx="2972">
                  <c:v>6873.76</c:v>
                </c:pt>
                <c:pt idx="2973">
                  <c:v>6874.12</c:v>
                </c:pt>
                <c:pt idx="2974">
                  <c:v>6875.48</c:v>
                </c:pt>
                <c:pt idx="2975">
                  <c:v>6878.1999999999989</c:v>
                </c:pt>
                <c:pt idx="2976">
                  <c:v>6878.92</c:v>
                </c:pt>
                <c:pt idx="2977">
                  <c:v>6881.6399999999994</c:v>
                </c:pt>
                <c:pt idx="2978">
                  <c:v>6882.0399999999991</c:v>
                </c:pt>
                <c:pt idx="2979">
                  <c:v>6884.48</c:v>
                </c:pt>
                <c:pt idx="2980">
                  <c:v>6889.5999999999995</c:v>
                </c:pt>
                <c:pt idx="2981">
                  <c:v>6889.92</c:v>
                </c:pt>
                <c:pt idx="2982">
                  <c:v>6901.119999999999</c:v>
                </c:pt>
                <c:pt idx="2983">
                  <c:v>6901.2800000000007</c:v>
                </c:pt>
                <c:pt idx="2984">
                  <c:v>6901.3600000000006</c:v>
                </c:pt>
                <c:pt idx="2985">
                  <c:v>6907.36</c:v>
                </c:pt>
                <c:pt idx="2986">
                  <c:v>6909.68</c:v>
                </c:pt>
                <c:pt idx="2987">
                  <c:v>6911.0400000000009</c:v>
                </c:pt>
                <c:pt idx="2988">
                  <c:v>6911.119999999999</c:v>
                </c:pt>
                <c:pt idx="2989">
                  <c:v>6911.1999999999989</c:v>
                </c:pt>
                <c:pt idx="2990">
                  <c:v>6912</c:v>
                </c:pt>
                <c:pt idx="2991">
                  <c:v>6912.64</c:v>
                </c:pt>
                <c:pt idx="2992">
                  <c:v>6918.2000000000007</c:v>
                </c:pt>
                <c:pt idx="2993">
                  <c:v>6924.68</c:v>
                </c:pt>
                <c:pt idx="2994">
                  <c:v>6926.0400000000009</c:v>
                </c:pt>
                <c:pt idx="2995">
                  <c:v>6929.24</c:v>
                </c:pt>
                <c:pt idx="2996">
                  <c:v>6929.7199999999993</c:v>
                </c:pt>
                <c:pt idx="2997">
                  <c:v>6940.5599999999995</c:v>
                </c:pt>
                <c:pt idx="2998">
                  <c:v>6940.9599999999991</c:v>
                </c:pt>
                <c:pt idx="2999">
                  <c:v>6943.24</c:v>
                </c:pt>
                <c:pt idx="3000">
                  <c:v>6945.76</c:v>
                </c:pt>
                <c:pt idx="3001">
                  <c:v>6946.2799999999988</c:v>
                </c:pt>
                <c:pt idx="3002">
                  <c:v>6951.68</c:v>
                </c:pt>
                <c:pt idx="3003">
                  <c:v>6954.92</c:v>
                </c:pt>
                <c:pt idx="3004">
                  <c:v>6956.16</c:v>
                </c:pt>
                <c:pt idx="3005">
                  <c:v>6960.4000000000005</c:v>
                </c:pt>
                <c:pt idx="3006">
                  <c:v>6970</c:v>
                </c:pt>
                <c:pt idx="3007">
                  <c:v>6971.76</c:v>
                </c:pt>
                <c:pt idx="3008">
                  <c:v>6977.08</c:v>
                </c:pt>
                <c:pt idx="3009">
                  <c:v>6978.5999999999995</c:v>
                </c:pt>
                <c:pt idx="3010">
                  <c:v>6980.7999999999993</c:v>
                </c:pt>
                <c:pt idx="3011">
                  <c:v>6987.52</c:v>
                </c:pt>
                <c:pt idx="3012">
                  <c:v>6988.880000000001</c:v>
                </c:pt>
                <c:pt idx="3013">
                  <c:v>6994.92</c:v>
                </c:pt>
                <c:pt idx="3014">
                  <c:v>6997.76</c:v>
                </c:pt>
                <c:pt idx="3015">
                  <c:v>6998.08</c:v>
                </c:pt>
                <c:pt idx="3016">
                  <c:v>7002.2000000000007</c:v>
                </c:pt>
                <c:pt idx="3017">
                  <c:v>7010.5599999999995</c:v>
                </c:pt>
                <c:pt idx="3018">
                  <c:v>7013.0400000000009</c:v>
                </c:pt>
                <c:pt idx="3019">
                  <c:v>7013.12</c:v>
                </c:pt>
                <c:pt idx="3020">
                  <c:v>7016.32</c:v>
                </c:pt>
                <c:pt idx="3021">
                  <c:v>7021.4800000000014</c:v>
                </c:pt>
                <c:pt idx="3022">
                  <c:v>7021.7999999999993</c:v>
                </c:pt>
                <c:pt idx="3023">
                  <c:v>7028.4800000000014</c:v>
                </c:pt>
                <c:pt idx="3024">
                  <c:v>7031.1999999999989</c:v>
                </c:pt>
                <c:pt idx="3025">
                  <c:v>7033.24</c:v>
                </c:pt>
                <c:pt idx="3026">
                  <c:v>7035.08</c:v>
                </c:pt>
                <c:pt idx="3027">
                  <c:v>7037.7999999999993</c:v>
                </c:pt>
                <c:pt idx="3028">
                  <c:v>7038.84</c:v>
                </c:pt>
                <c:pt idx="3029">
                  <c:v>7041.2000000000007</c:v>
                </c:pt>
                <c:pt idx="3030">
                  <c:v>7041.8000000000011</c:v>
                </c:pt>
                <c:pt idx="3031">
                  <c:v>7047.84</c:v>
                </c:pt>
                <c:pt idx="3032">
                  <c:v>7048</c:v>
                </c:pt>
                <c:pt idx="3033">
                  <c:v>7049</c:v>
                </c:pt>
                <c:pt idx="3034">
                  <c:v>7049.32</c:v>
                </c:pt>
                <c:pt idx="3035">
                  <c:v>7050.12</c:v>
                </c:pt>
                <c:pt idx="3036">
                  <c:v>7051.2000000000007</c:v>
                </c:pt>
                <c:pt idx="3037">
                  <c:v>7052.9600000000009</c:v>
                </c:pt>
                <c:pt idx="3038">
                  <c:v>7053.2800000000007</c:v>
                </c:pt>
                <c:pt idx="3039">
                  <c:v>7053.76</c:v>
                </c:pt>
                <c:pt idx="3040">
                  <c:v>7054.28</c:v>
                </c:pt>
                <c:pt idx="3041">
                  <c:v>7054.32</c:v>
                </c:pt>
                <c:pt idx="3042">
                  <c:v>7058.08</c:v>
                </c:pt>
                <c:pt idx="3043">
                  <c:v>7058.6</c:v>
                </c:pt>
                <c:pt idx="3044">
                  <c:v>7058.8399999999992</c:v>
                </c:pt>
                <c:pt idx="3045">
                  <c:v>7059.12</c:v>
                </c:pt>
                <c:pt idx="3046">
                  <c:v>7060.9200000000019</c:v>
                </c:pt>
                <c:pt idx="3047">
                  <c:v>7061.5599999999995</c:v>
                </c:pt>
                <c:pt idx="3048">
                  <c:v>7064.52</c:v>
                </c:pt>
                <c:pt idx="3049">
                  <c:v>7064.52</c:v>
                </c:pt>
                <c:pt idx="3050">
                  <c:v>7066.68</c:v>
                </c:pt>
                <c:pt idx="3051">
                  <c:v>7066.7199999999993</c:v>
                </c:pt>
                <c:pt idx="3052">
                  <c:v>7083.36</c:v>
                </c:pt>
                <c:pt idx="3053">
                  <c:v>7083.6</c:v>
                </c:pt>
                <c:pt idx="3054">
                  <c:v>7087.2000000000007</c:v>
                </c:pt>
                <c:pt idx="3055">
                  <c:v>7090.0400000000009</c:v>
                </c:pt>
                <c:pt idx="3056">
                  <c:v>7093.32</c:v>
                </c:pt>
                <c:pt idx="3057">
                  <c:v>7094.0399999999991</c:v>
                </c:pt>
                <c:pt idx="3058">
                  <c:v>7095.48</c:v>
                </c:pt>
                <c:pt idx="3059">
                  <c:v>7109.76</c:v>
                </c:pt>
                <c:pt idx="3060">
                  <c:v>7114</c:v>
                </c:pt>
                <c:pt idx="3061">
                  <c:v>7117.7200000000012</c:v>
                </c:pt>
                <c:pt idx="3062">
                  <c:v>7120.68</c:v>
                </c:pt>
                <c:pt idx="3063">
                  <c:v>7120.68</c:v>
                </c:pt>
                <c:pt idx="3064">
                  <c:v>7126.920000000001</c:v>
                </c:pt>
                <c:pt idx="3065">
                  <c:v>7133.24</c:v>
                </c:pt>
                <c:pt idx="3066">
                  <c:v>7133.4400000000005</c:v>
                </c:pt>
                <c:pt idx="3067">
                  <c:v>7133.76</c:v>
                </c:pt>
                <c:pt idx="3068">
                  <c:v>7139.32</c:v>
                </c:pt>
                <c:pt idx="3069">
                  <c:v>7142.52</c:v>
                </c:pt>
                <c:pt idx="3070">
                  <c:v>7143.92</c:v>
                </c:pt>
                <c:pt idx="3071">
                  <c:v>7145.4000000000005</c:v>
                </c:pt>
                <c:pt idx="3072">
                  <c:v>7147.12</c:v>
                </c:pt>
                <c:pt idx="3073">
                  <c:v>7149.5600000000013</c:v>
                </c:pt>
                <c:pt idx="3074">
                  <c:v>7150.119999999999</c:v>
                </c:pt>
                <c:pt idx="3075">
                  <c:v>7150.5599999999995</c:v>
                </c:pt>
                <c:pt idx="3076">
                  <c:v>7150.7200000000012</c:v>
                </c:pt>
                <c:pt idx="3077">
                  <c:v>7154.7999999999993</c:v>
                </c:pt>
                <c:pt idx="3078">
                  <c:v>7155.4400000000005</c:v>
                </c:pt>
                <c:pt idx="3079">
                  <c:v>7159.4400000000005</c:v>
                </c:pt>
                <c:pt idx="3080">
                  <c:v>7161.88</c:v>
                </c:pt>
                <c:pt idx="3081">
                  <c:v>7162.4400000000005</c:v>
                </c:pt>
                <c:pt idx="3082">
                  <c:v>7165.16</c:v>
                </c:pt>
                <c:pt idx="3083">
                  <c:v>7170.32</c:v>
                </c:pt>
                <c:pt idx="3084">
                  <c:v>7170.88</c:v>
                </c:pt>
                <c:pt idx="3085">
                  <c:v>7172.84</c:v>
                </c:pt>
                <c:pt idx="3086">
                  <c:v>7190.4</c:v>
                </c:pt>
                <c:pt idx="3087">
                  <c:v>7197.2000000000007</c:v>
                </c:pt>
                <c:pt idx="3088">
                  <c:v>7200.119999999999</c:v>
                </c:pt>
                <c:pt idx="3089">
                  <c:v>7200.7999999999993</c:v>
                </c:pt>
                <c:pt idx="3090">
                  <c:v>7202.64</c:v>
                </c:pt>
                <c:pt idx="3091">
                  <c:v>7206.3600000000006</c:v>
                </c:pt>
                <c:pt idx="3092">
                  <c:v>7210.7200000000012</c:v>
                </c:pt>
                <c:pt idx="3093">
                  <c:v>7214.84</c:v>
                </c:pt>
                <c:pt idx="3094">
                  <c:v>7219.7999999999993</c:v>
                </c:pt>
                <c:pt idx="3095">
                  <c:v>7222.9600000000009</c:v>
                </c:pt>
                <c:pt idx="3096">
                  <c:v>7230.7200000000012</c:v>
                </c:pt>
                <c:pt idx="3097">
                  <c:v>7231.52</c:v>
                </c:pt>
                <c:pt idx="3098">
                  <c:v>7237.52</c:v>
                </c:pt>
                <c:pt idx="3099">
                  <c:v>7247.5600000000013</c:v>
                </c:pt>
                <c:pt idx="3100">
                  <c:v>7250.119999999999</c:v>
                </c:pt>
                <c:pt idx="3101">
                  <c:v>7252.08</c:v>
                </c:pt>
                <c:pt idx="3102">
                  <c:v>7257.2800000000007</c:v>
                </c:pt>
                <c:pt idx="3103">
                  <c:v>7262.7199999999993</c:v>
                </c:pt>
                <c:pt idx="3104">
                  <c:v>7264.2800000000007</c:v>
                </c:pt>
                <c:pt idx="3105">
                  <c:v>7264.76</c:v>
                </c:pt>
                <c:pt idx="3106">
                  <c:v>7265.5599999999995</c:v>
                </c:pt>
                <c:pt idx="3107">
                  <c:v>7270.0400000000009</c:v>
                </c:pt>
                <c:pt idx="3108">
                  <c:v>7272.92</c:v>
                </c:pt>
                <c:pt idx="3109">
                  <c:v>7285.4400000000005</c:v>
                </c:pt>
                <c:pt idx="3110">
                  <c:v>7291.4000000000005</c:v>
                </c:pt>
                <c:pt idx="3111">
                  <c:v>7293.48</c:v>
                </c:pt>
                <c:pt idx="3112">
                  <c:v>7293.92</c:v>
                </c:pt>
                <c:pt idx="3113">
                  <c:v>7294.9200000000019</c:v>
                </c:pt>
                <c:pt idx="3114">
                  <c:v>7295.68</c:v>
                </c:pt>
                <c:pt idx="3115">
                  <c:v>7303.16</c:v>
                </c:pt>
                <c:pt idx="3116">
                  <c:v>7304.68</c:v>
                </c:pt>
                <c:pt idx="3117">
                  <c:v>7306</c:v>
                </c:pt>
                <c:pt idx="3118">
                  <c:v>7307.08</c:v>
                </c:pt>
                <c:pt idx="3119">
                  <c:v>7309.68</c:v>
                </c:pt>
                <c:pt idx="3120">
                  <c:v>7311.2800000000007</c:v>
                </c:pt>
                <c:pt idx="3121">
                  <c:v>7311.88</c:v>
                </c:pt>
                <c:pt idx="3122">
                  <c:v>7314.64</c:v>
                </c:pt>
                <c:pt idx="3123">
                  <c:v>7315.2800000000007</c:v>
                </c:pt>
                <c:pt idx="3124">
                  <c:v>7316.08</c:v>
                </c:pt>
                <c:pt idx="3125">
                  <c:v>7318.4</c:v>
                </c:pt>
                <c:pt idx="3126">
                  <c:v>7322.2800000000007</c:v>
                </c:pt>
                <c:pt idx="3127">
                  <c:v>7327.36</c:v>
                </c:pt>
                <c:pt idx="3128">
                  <c:v>7327.5599999999995</c:v>
                </c:pt>
                <c:pt idx="3129">
                  <c:v>7331.4000000000005</c:v>
                </c:pt>
                <c:pt idx="3130">
                  <c:v>7332.36</c:v>
                </c:pt>
                <c:pt idx="3131">
                  <c:v>7332.52</c:v>
                </c:pt>
                <c:pt idx="3132">
                  <c:v>7333.6</c:v>
                </c:pt>
                <c:pt idx="3133">
                  <c:v>7338.92</c:v>
                </c:pt>
                <c:pt idx="3134">
                  <c:v>7340.2799999999988</c:v>
                </c:pt>
                <c:pt idx="3135">
                  <c:v>7343.119999999999</c:v>
                </c:pt>
                <c:pt idx="3136">
                  <c:v>7343.4000000000015</c:v>
                </c:pt>
                <c:pt idx="3137">
                  <c:v>7344.6399999999994</c:v>
                </c:pt>
                <c:pt idx="3138">
                  <c:v>7345.52</c:v>
                </c:pt>
                <c:pt idx="3139">
                  <c:v>7347.4000000000005</c:v>
                </c:pt>
                <c:pt idx="3140">
                  <c:v>7358.5599999999995</c:v>
                </c:pt>
                <c:pt idx="3141">
                  <c:v>7358.88</c:v>
                </c:pt>
                <c:pt idx="3142">
                  <c:v>7360.8399999999992</c:v>
                </c:pt>
                <c:pt idx="3143">
                  <c:v>7361.24</c:v>
                </c:pt>
                <c:pt idx="3144">
                  <c:v>7366.3600000000006</c:v>
                </c:pt>
                <c:pt idx="3145">
                  <c:v>7366.5599999999995</c:v>
                </c:pt>
                <c:pt idx="3146">
                  <c:v>7367.48</c:v>
                </c:pt>
                <c:pt idx="3147">
                  <c:v>7370.24</c:v>
                </c:pt>
                <c:pt idx="3148">
                  <c:v>7377.08</c:v>
                </c:pt>
                <c:pt idx="3149">
                  <c:v>7377.7999999999993</c:v>
                </c:pt>
                <c:pt idx="3150">
                  <c:v>7379.4400000000005</c:v>
                </c:pt>
                <c:pt idx="3151">
                  <c:v>7384.2000000000007</c:v>
                </c:pt>
                <c:pt idx="3152">
                  <c:v>7387.92</c:v>
                </c:pt>
                <c:pt idx="3153">
                  <c:v>7391.2800000000007</c:v>
                </c:pt>
                <c:pt idx="3154">
                  <c:v>7396.5599999999995</c:v>
                </c:pt>
                <c:pt idx="3155">
                  <c:v>7400.2800000000007</c:v>
                </c:pt>
                <c:pt idx="3156">
                  <c:v>7403.0400000000009</c:v>
                </c:pt>
                <c:pt idx="3157">
                  <c:v>7405.7200000000012</c:v>
                </c:pt>
                <c:pt idx="3158">
                  <c:v>7408.68</c:v>
                </c:pt>
                <c:pt idx="3159">
                  <c:v>7410.88</c:v>
                </c:pt>
                <c:pt idx="3160">
                  <c:v>7415.0400000000009</c:v>
                </c:pt>
                <c:pt idx="3161">
                  <c:v>7415.24</c:v>
                </c:pt>
                <c:pt idx="3162">
                  <c:v>7416.7199999999993</c:v>
                </c:pt>
                <c:pt idx="3163">
                  <c:v>7419.68</c:v>
                </c:pt>
                <c:pt idx="3164">
                  <c:v>7429.9600000000009</c:v>
                </c:pt>
                <c:pt idx="3165">
                  <c:v>7430</c:v>
                </c:pt>
                <c:pt idx="3166">
                  <c:v>7433.2800000000007</c:v>
                </c:pt>
                <c:pt idx="3167">
                  <c:v>7433.4399999999987</c:v>
                </c:pt>
                <c:pt idx="3168">
                  <c:v>7434.7199999999993</c:v>
                </c:pt>
                <c:pt idx="3169">
                  <c:v>7436.6800000000012</c:v>
                </c:pt>
                <c:pt idx="3170">
                  <c:v>7446.079999999999</c:v>
                </c:pt>
                <c:pt idx="3171">
                  <c:v>7446.4400000000005</c:v>
                </c:pt>
                <c:pt idx="3172">
                  <c:v>7447</c:v>
                </c:pt>
                <c:pt idx="3173">
                  <c:v>7455.6</c:v>
                </c:pt>
                <c:pt idx="3174">
                  <c:v>7458.2000000000007</c:v>
                </c:pt>
                <c:pt idx="3175">
                  <c:v>7464.1600000000008</c:v>
                </c:pt>
                <c:pt idx="3176">
                  <c:v>7466.88</c:v>
                </c:pt>
                <c:pt idx="3177">
                  <c:v>7472.119999999999</c:v>
                </c:pt>
                <c:pt idx="3178">
                  <c:v>7472.32</c:v>
                </c:pt>
                <c:pt idx="3179">
                  <c:v>7473.2799999999988</c:v>
                </c:pt>
                <c:pt idx="3180">
                  <c:v>7475.2000000000007</c:v>
                </c:pt>
                <c:pt idx="3181">
                  <c:v>7477.7999999999993</c:v>
                </c:pt>
                <c:pt idx="3182">
                  <c:v>7478.36</c:v>
                </c:pt>
                <c:pt idx="3183">
                  <c:v>7484.64</c:v>
                </c:pt>
                <c:pt idx="3184">
                  <c:v>7484.8399999999992</c:v>
                </c:pt>
                <c:pt idx="3185">
                  <c:v>7486.08</c:v>
                </c:pt>
                <c:pt idx="3186">
                  <c:v>7486.08</c:v>
                </c:pt>
                <c:pt idx="3187">
                  <c:v>7486.92</c:v>
                </c:pt>
                <c:pt idx="3188">
                  <c:v>7489.08</c:v>
                </c:pt>
                <c:pt idx="3189">
                  <c:v>7490.84</c:v>
                </c:pt>
                <c:pt idx="3190">
                  <c:v>7493.32</c:v>
                </c:pt>
                <c:pt idx="3191">
                  <c:v>7496.4</c:v>
                </c:pt>
                <c:pt idx="3192">
                  <c:v>7497.5600000000013</c:v>
                </c:pt>
                <c:pt idx="3193">
                  <c:v>7498.0399999999991</c:v>
                </c:pt>
                <c:pt idx="3194">
                  <c:v>7509.0399999999991</c:v>
                </c:pt>
                <c:pt idx="3195">
                  <c:v>7515.5599999999995</c:v>
                </c:pt>
                <c:pt idx="3196">
                  <c:v>7520.08</c:v>
                </c:pt>
                <c:pt idx="3197">
                  <c:v>7523.12</c:v>
                </c:pt>
                <c:pt idx="3198">
                  <c:v>7526.9599999999991</c:v>
                </c:pt>
                <c:pt idx="3199">
                  <c:v>7527</c:v>
                </c:pt>
                <c:pt idx="3200">
                  <c:v>7527.0400000000009</c:v>
                </c:pt>
                <c:pt idx="3201">
                  <c:v>7527.5999999999985</c:v>
                </c:pt>
                <c:pt idx="3202">
                  <c:v>7528.68</c:v>
                </c:pt>
                <c:pt idx="3203">
                  <c:v>7533.76</c:v>
                </c:pt>
                <c:pt idx="3204">
                  <c:v>7537.1999999999989</c:v>
                </c:pt>
                <c:pt idx="3205">
                  <c:v>7537.3600000000006</c:v>
                </c:pt>
                <c:pt idx="3206">
                  <c:v>7540.5599999999995</c:v>
                </c:pt>
                <c:pt idx="3207">
                  <c:v>7543.84</c:v>
                </c:pt>
                <c:pt idx="3208">
                  <c:v>7549.52</c:v>
                </c:pt>
                <c:pt idx="3209">
                  <c:v>7551.84</c:v>
                </c:pt>
                <c:pt idx="3210">
                  <c:v>7555.2799999999988</c:v>
                </c:pt>
                <c:pt idx="3211">
                  <c:v>7556.32</c:v>
                </c:pt>
                <c:pt idx="3212">
                  <c:v>7556.48</c:v>
                </c:pt>
                <c:pt idx="3213">
                  <c:v>7558.24</c:v>
                </c:pt>
                <c:pt idx="3214">
                  <c:v>7558.5599999999995</c:v>
                </c:pt>
                <c:pt idx="3215">
                  <c:v>7561.4399999999987</c:v>
                </c:pt>
                <c:pt idx="3216">
                  <c:v>7565.0400000000009</c:v>
                </c:pt>
                <c:pt idx="3217">
                  <c:v>7567.9600000000009</c:v>
                </c:pt>
                <c:pt idx="3218">
                  <c:v>7574.92</c:v>
                </c:pt>
                <c:pt idx="3219">
                  <c:v>7576.0400000000009</c:v>
                </c:pt>
                <c:pt idx="3220">
                  <c:v>7576.88</c:v>
                </c:pt>
                <c:pt idx="3221">
                  <c:v>7577.16</c:v>
                </c:pt>
                <c:pt idx="3222">
                  <c:v>7578.9599999999991</c:v>
                </c:pt>
                <c:pt idx="3223">
                  <c:v>7580.1999999999989</c:v>
                </c:pt>
                <c:pt idx="3224">
                  <c:v>7581.24</c:v>
                </c:pt>
                <c:pt idx="3225">
                  <c:v>7581.4400000000005</c:v>
                </c:pt>
                <c:pt idx="3226">
                  <c:v>7582.3600000000006</c:v>
                </c:pt>
                <c:pt idx="3227">
                  <c:v>7583.84</c:v>
                </c:pt>
                <c:pt idx="3228">
                  <c:v>7591.08</c:v>
                </c:pt>
                <c:pt idx="3229">
                  <c:v>7608.1999999999989</c:v>
                </c:pt>
                <c:pt idx="3230">
                  <c:v>7612.5999999999995</c:v>
                </c:pt>
                <c:pt idx="3231">
                  <c:v>7613.2000000000007</c:v>
                </c:pt>
                <c:pt idx="3232">
                  <c:v>7623.6</c:v>
                </c:pt>
                <c:pt idx="3233">
                  <c:v>7623.92</c:v>
                </c:pt>
                <c:pt idx="3234">
                  <c:v>7625.76</c:v>
                </c:pt>
                <c:pt idx="3235">
                  <c:v>7626.6</c:v>
                </c:pt>
                <c:pt idx="3236">
                  <c:v>7629.08</c:v>
                </c:pt>
                <c:pt idx="3237">
                  <c:v>7630.0400000000009</c:v>
                </c:pt>
                <c:pt idx="3238">
                  <c:v>7630.7999999999993</c:v>
                </c:pt>
                <c:pt idx="3239">
                  <c:v>7635</c:v>
                </c:pt>
                <c:pt idx="3240">
                  <c:v>7637.2799999999988</c:v>
                </c:pt>
                <c:pt idx="3241">
                  <c:v>7638.4000000000005</c:v>
                </c:pt>
                <c:pt idx="3242">
                  <c:v>7639.0399999999991</c:v>
                </c:pt>
                <c:pt idx="3243">
                  <c:v>7640.52</c:v>
                </c:pt>
                <c:pt idx="3244">
                  <c:v>7640.92</c:v>
                </c:pt>
                <c:pt idx="3245">
                  <c:v>7642.36</c:v>
                </c:pt>
                <c:pt idx="3246">
                  <c:v>7642.7999999999993</c:v>
                </c:pt>
                <c:pt idx="3247">
                  <c:v>7643.48</c:v>
                </c:pt>
                <c:pt idx="3248">
                  <c:v>7643.92</c:v>
                </c:pt>
                <c:pt idx="3249">
                  <c:v>7644.16</c:v>
                </c:pt>
                <c:pt idx="3250">
                  <c:v>7647.0399999999991</c:v>
                </c:pt>
                <c:pt idx="3251">
                  <c:v>7648.079999999999</c:v>
                </c:pt>
                <c:pt idx="3252">
                  <c:v>7648.36</c:v>
                </c:pt>
                <c:pt idx="3253">
                  <c:v>7649.880000000001</c:v>
                </c:pt>
                <c:pt idx="3254">
                  <c:v>7653.4000000000005</c:v>
                </c:pt>
                <c:pt idx="3255">
                  <c:v>7654.36</c:v>
                </c:pt>
                <c:pt idx="3256">
                  <c:v>7655.880000000001</c:v>
                </c:pt>
                <c:pt idx="3257">
                  <c:v>7656</c:v>
                </c:pt>
                <c:pt idx="3258">
                  <c:v>7656.6399999999994</c:v>
                </c:pt>
                <c:pt idx="3259">
                  <c:v>7661.48</c:v>
                </c:pt>
                <c:pt idx="3260">
                  <c:v>7663.6</c:v>
                </c:pt>
                <c:pt idx="3261">
                  <c:v>7667.92</c:v>
                </c:pt>
                <c:pt idx="3262">
                  <c:v>7671.1600000000008</c:v>
                </c:pt>
                <c:pt idx="3263">
                  <c:v>7675.76</c:v>
                </c:pt>
                <c:pt idx="3264">
                  <c:v>7677.12</c:v>
                </c:pt>
                <c:pt idx="3265">
                  <c:v>7683.32</c:v>
                </c:pt>
                <c:pt idx="3266">
                  <c:v>7687.24</c:v>
                </c:pt>
                <c:pt idx="3267">
                  <c:v>7688.0399999999991</c:v>
                </c:pt>
                <c:pt idx="3268">
                  <c:v>7688.68</c:v>
                </c:pt>
                <c:pt idx="3269">
                  <c:v>7689.16</c:v>
                </c:pt>
                <c:pt idx="3270">
                  <c:v>7689.7999999999993</c:v>
                </c:pt>
                <c:pt idx="3271">
                  <c:v>7692.9600000000009</c:v>
                </c:pt>
                <c:pt idx="3272">
                  <c:v>7694.2800000000007</c:v>
                </c:pt>
                <c:pt idx="3273">
                  <c:v>7697</c:v>
                </c:pt>
                <c:pt idx="3274">
                  <c:v>7698.079999999999</c:v>
                </c:pt>
                <c:pt idx="3275">
                  <c:v>7698.2800000000007</c:v>
                </c:pt>
                <c:pt idx="3276">
                  <c:v>7704.5999999999995</c:v>
                </c:pt>
                <c:pt idx="3277">
                  <c:v>7707.8399999999992</c:v>
                </c:pt>
                <c:pt idx="3278">
                  <c:v>7711.84</c:v>
                </c:pt>
                <c:pt idx="3279">
                  <c:v>7716.4399999999987</c:v>
                </c:pt>
                <c:pt idx="3280">
                  <c:v>7716.4800000000014</c:v>
                </c:pt>
                <c:pt idx="3281">
                  <c:v>7720.24</c:v>
                </c:pt>
                <c:pt idx="3282">
                  <c:v>7720.7200000000012</c:v>
                </c:pt>
                <c:pt idx="3283">
                  <c:v>7723.0400000000009</c:v>
                </c:pt>
                <c:pt idx="3284">
                  <c:v>7731.52</c:v>
                </c:pt>
                <c:pt idx="3285">
                  <c:v>7732.4400000000005</c:v>
                </c:pt>
                <c:pt idx="3286">
                  <c:v>7732.7199999999993</c:v>
                </c:pt>
                <c:pt idx="3287">
                  <c:v>7733.9600000000009</c:v>
                </c:pt>
                <c:pt idx="3288">
                  <c:v>7735.2000000000007</c:v>
                </c:pt>
                <c:pt idx="3289">
                  <c:v>7736.24</c:v>
                </c:pt>
                <c:pt idx="3290">
                  <c:v>7739.2000000000007</c:v>
                </c:pt>
                <c:pt idx="3291">
                  <c:v>7741.16</c:v>
                </c:pt>
                <c:pt idx="3292">
                  <c:v>7742.0399999999991</c:v>
                </c:pt>
                <c:pt idx="3293">
                  <c:v>7746.7599999999984</c:v>
                </c:pt>
                <c:pt idx="3294">
                  <c:v>7747.32</c:v>
                </c:pt>
                <c:pt idx="3295">
                  <c:v>7749.08</c:v>
                </c:pt>
                <c:pt idx="3296">
                  <c:v>7750.68</c:v>
                </c:pt>
                <c:pt idx="3297">
                  <c:v>7752.76</c:v>
                </c:pt>
                <c:pt idx="3298">
                  <c:v>7758.880000000001</c:v>
                </c:pt>
                <c:pt idx="3299">
                  <c:v>7759.4</c:v>
                </c:pt>
                <c:pt idx="3300">
                  <c:v>7768.1999999999989</c:v>
                </c:pt>
                <c:pt idx="3301">
                  <c:v>7768.5999999999995</c:v>
                </c:pt>
                <c:pt idx="3302">
                  <c:v>7771.8399999999992</c:v>
                </c:pt>
                <c:pt idx="3303">
                  <c:v>7777.08</c:v>
                </c:pt>
                <c:pt idx="3304">
                  <c:v>7777.48</c:v>
                </c:pt>
                <c:pt idx="3305">
                  <c:v>7777.9600000000009</c:v>
                </c:pt>
                <c:pt idx="3306">
                  <c:v>7784.8399999999992</c:v>
                </c:pt>
                <c:pt idx="3307">
                  <c:v>7787.76</c:v>
                </c:pt>
                <c:pt idx="3308">
                  <c:v>7794.3600000000006</c:v>
                </c:pt>
                <c:pt idx="3309">
                  <c:v>7799.48</c:v>
                </c:pt>
                <c:pt idx="3310">
                  <c:v>7804.5599999999995</c:v>
                </c:pt>
                <c:pt idx="3311">
                  <c:v>7804.76</c:v>
                </c:pt>
                <c:pt idx="3312">
                  <c:v>7807.24</c:v>
                </c:pt>
                <c:pt idx="3313">
                  <c:v>7808.8000000000011</c:v>
                </c:pt>
                <c:pt idx="3314">
                  <c:v>7811.7199999999993</c:v>
                </c:pt>
                <c:pt idx="3315">
                  <c:v>7814.2000000000007</c:v>
                </c:pt>
                <c:pt idx="3316">
                  <c:v>7818.2799999999988</c:v>
                </c:pt>
                <c:pt idx="3317">
                  <c:v>7818.92</c:v>
                </c:pt>
                <c:pt idx="3318">
                  <c:v>7825.5999999999995</c:v>
                </c:pt>
                <c:pt idx="3319">
                  <c:v>7829.3600000000006</c:v>
                </c:pt>
                <c:pt idx="3320">
                  <c:v>7832.7999999999993</c:v>
                </c:pt>
                <c:pt idx="3321">
                  <c:v>7834.0400000000009</c:v>
                </c:pt>
                <c:pt idx="3322">
                  <c:v>7834.68</c:v>
                </c:pt>
                <c:pt idx="3323">
                  <c:v>7834.880000000001</c:v>
                </c:pt>
                <c:pt idx="3324">
                  <c:v>7836.08</c:v>
                </c:pt>
                <c:pt idx="3325">
                  <c:v>7836.7999999999993</c:v>
                </c:pt>
                <c:pt idx="3326">
                  <c:v>7837.119999999999</c:v>
                </c:pt>
                <c:pt idx="3327">
                  <c:v>7837.2800000000007</c:v>
                </c:pt>
                <c:pt idx="3328">
                  <c:v>7837.6</c:v>
                </c:pt>
                <c:pt idx="3329">
                  <c:v>7840.48</c:v>
                </c:pt>
                <c:pt idx="3330">
                  <c:v>7843.12</c:v>
                </c:pt>
                <c:pt idx="3331">
                  <c:v>7845.24</c:v>
                </c:pt>
                <c:pt idx="3332">
                  <c:v>7846.36</c:v>
                </c:pt>
                <c:pt idx="3333">
                  <c:v>7846.76</c:v>
                </c:pt>
                <c:pt idx="3334">
                  <c:v>7851.2400000000007</c:v>
                </c:pt>
                <c:pt idx="3335">
                  <c:v>7851.92</c:v>
                </c:pt>
                <c:pt idx="3336">
                  <c:v>7852.0399999999991</c:v>
                </c:pt>
                <c:pt idx="3337">
                  <c:v>7855.2000000000007</c:v>
                </c:pt>
                <c:pt idx="3338">
                  <c:v>7860.7199999999993</c:v>
                </c:pt>
                <c:pt idx="3339">
                  <c:v>7861.7200000000012</c:v>
                </c:pt>
                <c:pt idx="3340">
                  <c:v>7862.76</c:v>
                </c:pt>
                <c:pt idx="3341">
                  <c:v>7869.4400000000005</c:v>
                </c:pt>
                <c:pt idx="3342">
                  <c:v>7877.16</c:v>
                </c:pt>
                <c:pt idx="3343">
                  <c:v>7883.2799999999988</c:v>
                </c:pt>
                <c:pt idx="3344">
                  <c:v>7886.5999999999995</c:v>
                </c:pt>
                <c:pt idx="3345">
                  <c:v>7887.12</c:v>
                </c:pt>
                <c:pt idx="3346">
                  <c:v>7887.88</c:v>
                </c:pt>
                <c:pt idx="3347">
                  <c:v>7888.3600000000006</c:v>
                </c:pt>
                <c:pt idx="3348">
                  <c:v>7890.9600000000009</c:v>
                </c:pt>
                <c:pt idx="3349">
                  <c:v>7898.52</c:v>
                </c:pt>
                <c:pt idx="3350">
                  <c:v>7898.76</c:v>
                </c:pt>
                <c:pt idx="3351">
                  <c:v>7899.1600000000008</c:v>
                </c:pt>
                <c:pt idx="3352">
                  <c:v>7902.7200000000012</c:v>
                </c:pt>
                <c:pt idx="3353">
                  <c:v>7903.92</c:v>
                </c:pt>
                <c:pt idx="3354">
                  <c:v>7910.24</c:v>
                </c:pt>
                <c:pt idx="3355">
                  <c:v>7910.9599999999991</c:v>
                </c:pt>
                <c:pt idx="3356">
                  <c:v>7920.68</c:v>
                </c:pt>
                <c:pt idx="3357">
                  <c:v>7921.0399999999991</c:v>
                </c:pt>
                <c:pt idx="3358">
                  <c:v>7921.12</c:v>
                </c:pt>
                <c:pt idx="3359">
                  <c:v>7923.1600000000008</c:v>
                </c:pt>
                <c:pt idx="3360">
                  <c:v>7930.7199999999993</c:v>
                </c:pt>
                <c:pt idx="3361">
                  <c:v>7932.88</c:v>
                </c:pt>
                <c:pt idx="3362">
                  <c:v>7939.5999999999995</c:v>
                </c:pt>
                <c:pt idx="3363">
                  <c:v>7940.0399999999991</c:v>
                </c:pt>
                <c:pt idx="3364">
                  <c:v>7942.079999999999</c:v>
                </c:pt>
                <c:pt idx="3365">
                  <c:v>7943.52</c:v>
                </c:pt>
                <c:pt idx="3366">
                  <c:v>7946.4800000000014</c:v>
                </c:pt>
                <c:pt idx="3367">
                  <c:v>7951.5999999999995</c:v>
                </c:pt>
                <c:pt idx="3368">
                  <c:v>7951.64</c:v>
                </c:pt>
                <c:pt idx="3369">
                  <c:v>7951.88</c:v>
                </c:pt>
                <c:pt idx="3370">
                  <c:v>7955</c:v>
                </c:pt>
                <c:pt idx="3371">
                  <c:v>7962.12</c:v>
                </c:pt>
                <c:pt idx="3372">
                  <c:v>7962.76</c:v>
                </c:pt>
                <c:pt idx="3373">
                  <c:v>7972.2000000000007</c:v>
                </c:pt>
                <c:pt idx="3374">
                  <c:v>7974.32</c:v>
                </c:pt>
                <c:pt idx="3375">
                  <c:v>7975.7199999999993</c:v>
                </c:pt>
                <c:pt idx="3376">
                  <c:v>7979.1600000000008</c:v>
                </c:pt>
                <c:pt idx="3377">
                  <c:v>7982.7999999999993</c:v>
                </c:pt>
                <c:pt idx="3378">
                  <c:v>7984.2000000000007</c:v>
                </c:pt>
                <c:pt idx="3379">
                  <c:v>7984.7199999999993</c:v>
                </c:pt>
                <c:pt idx="3380">
                  <c:v>7985.12</c:v>
                </c:pt>
                <c:pt idx="3381">
                  <c:v>7987.08</c:v>
                </c:pt>
                <c:pt idx="3382">
                  <c:v>7987.76</c:v>
                </c:pt>
                <c:pt idx="3383">
                  <c:v>7989.0400000000009</c:v>
                </c:pt>
                <c:pt idx="3384">
                  <c:v>7990.32</c:v>
                </c:pt>
                <c:pt idx="3385">
                  <c:v>7992.2000000000007</c:v>
                </c:pt>
                <c:pt idx="3386">
                  <c:v>7994.5199999999986</c:v>
                </c:pt>
                <c:pt idx="3387">
                  <c:v>7997.5599999999995</c:v>
                </c:pt>
                <c:pt idx="3388">
                  <c:v>8012.64</c:v>
                </c:pt>
                <c:pt idx="3389">
                  <c:v>8014.84</c:v>
                </c:pt>
                <c:pt idx="3390">
                  <c:v>8016.7999999999993</c:v>
                </c:pt>
                <c:pt idx="3391">
                  <c:v>8017.4</c:v>
                </c:pt>
                <c:pt idx="3392">
                  <c:v>8017.7199999999993</c:v>
                </c:pt>
                <c:pt idx="3393">
                  <c:v>8019.5599999999995</c:v>
                </c:pt>
                <c:pt idx="3394">
                  <c:v>8027.1999999999989</c:v>
                </c:pt>
                <c:pt idx="3395">
                  <c:v>8028.48</c:v>
                </c:pt>
                <c:pt idx="3396">
                  <c:v>8040</c:v>
                </c:pt>
                <c:pt idx="3397">
                  <c:v>8040.2799999999988</c:v>
                </c:pt>
                <c:pt idx="3398">
                  <c:v>8040.7200000000012</c:v>
                </c:pt>
                <c:pt idx="3399">
                  <c:v>8040.76</c:v>
                </c:pt>
                <c:pt idx="3400">
                  <c:v>8040.88</c:v>
                </c:pt>
                <c:pt idx="3401">
                  <c:v>8041.24</c:v>
                </c:pt>
                <c:pt idx="3402">
                  <c:v>8042.7199999999993</c:v>
                </c:pt>
                <c:pt idx="3403">
                  <c:v>8049</c:v>
                </c:pt>
                <c:pt idx="3404">
                  <c:v>8060.9600000000009</c:v>
                </c:pt>
                <c:pt idx="3405">
                  <c:v>8062.119999999999</c:v>
                </c:pt>
                <c:pt idx="3406">
                  <c:v>8062.4400000000005</c:v>
                </c:pt>
                <c:pt idx="3407">
                  <c:v>8066.4000000000005</c:v>
                </c:pt>
                <c:pt idx="3408">
                  <c:v>8069.4800000000014</c:v>
                </c:pt>
                <c:pt idx="3409">
                  <c:v>8074.2800000000007</c:v>
                </c:pt>
                <c:pt idx="3410">
                  <c:v>8082.0399999999991</c:v>
                </c:pt>
                <c:pt idx="3411">
                  <c:v>8087.6</c:v>
                </c:pt>
                <c:pt idx="3412">
                  <c:v>8088.2799999999988</c:v>
                </c:pt>
                <c:pt idx="3413">
                  <c:v>8091.7200000000012</c:v>
                </c:pt>
                <c:pt idx="3414">
                  <c:v>8092.36</c:v>
                </c:pt>
                <c:pt idx="3415">
                  <c:v>8092.68</c:v>
                </c:pt>
                <c:pt idx="3416">
                  <c:v>8096.4000000000005</c:v>
                </c:pt>
                <c:pt idx="3417">
                  <c:v>8104.2000000000007</c:v>
                </c:pt>
                <c:pt idx="3418">
                  <c:v>8104.5999999999995</c:v>
                </c:pt>
                <c:pt idx="3419">
                  <c:v>8112.3600000000006</c:v>
                </c:pt>
                <c:pt idx="3420">
                  <c:v>8114.4800000000005</c:v>
                </c:pt>
                <c:pt idx="3421">
                  <c:v>8114.76</c:v>
                </c:pt>
                <c:pt idx="3422">
                  <c:v>8122.16</c:v>
                </c:pt>
                <c:pt idx="3423">
                  <c:v>8123.0799999999981</c:v>
                </c:pt>
                <c:pt idx="3424">
                  <c:v>8126.2800000000007</c:v>
                </c:pt>
                <c:pt idx="3425">
                  <c:v>8128.52</c:v>
                </c:pt>
                <c:pt idx="3426">
                  <c:v>8133.92</c:v>
                </c:pt>
                <c:pt idx="3427">
                  <c:v>8140.880000000001</c:v>
                </c:pt>
                <c:pt idx="3428">
                  <c:v>8144</c:v>
                </c:pt>
                <c:pt idx="3429">
                  <c:v>8144.5599999999995</c:v>
                </c:pt>
                <c:pt idx="3430">
                  <c:v>8145</c:v>
                </c:pt>
                <c:pt idx="3431">
                  <c:v>8147.4000000000005</c:v>
                </c:pt>
                <c:pt idx="3432">
                  <c:v>8147.92</c:v>
                </c:pt>
                <c:pt idx="3433">
                  <c:v>8151.64</c:v>
                </c:pt>
                <c:pt idx="3434">
                  <c:v>8161.0799999999981</c:v>
                </c:pt>
                <c:pt idx="3435">
                  <c:v>8162.12</c:v>
                </c:pt>
                <c:pt idx="3436">
                  <c:v>8162.24</c:v>
                </c:pt>
                <c:pt idx="3437">
                  <c:v>8162.5199999999986</c:v>
                </c:pt>
                <c:pt idx="3438">
                  <c:v>8163.6399999999994</c:v>
                </c:pt>
                <c:pt idx="3439">
                  <c:v>8163.92</c:v>
                </c:pt>
                <c:pt idx="3440">
                  <c:v>8166.08</c:v>
                </c:pt>
                <c:pt idx="3441">
                  <c:v>8167.5599999999995</c:v>
                </c:pt>
                <c:pt idx="3442">
                  <c:v>8170.1600000000008</c:v>
                </c:pt>
                <c:pt idx="3443">
                  <c:v>8177.2799999999988</c:v>
                </c:pt>
                <c:pt idx="3444">
                  <c:v>8179.88</c:v>
                </c:pt>
                <c:pt idx="3445">
                  <c:v>8183.64</c:v>
                </c:pt>
                <c:pt idx="3446">
                  <c:v>8184.52</c:v>
                </c:pt>
                <c:pt idx="3447">
                  <c:v>8185.4000000000005</c:v>
                </c:pt>
                <c:pt idx="3448">
                  <c:v>8187.0399999999991</c:v>
                </c:pt>
                <c:pt idx="3449">
                  <c:v>8190.3600000000006</c:v>
                </c:pt>
                <c:pt idx="3450">
                  <c:v>8190.9600000000009</c:v>
                </c:pt>
                <c:pt idx="3451">
                  <c:v>8201.4000000000015</c:v>
                </c:pt>
                <c:pt idx="3452">
                  <c:v>8206.119999999999</c:v>
                </c:pt>
                <c:pt idx="3453">
                  <c:v>8211.64</c:v>
                </c:pt>
                <c:pt idx="3454">
                  <c:v>8213.7999999999993</c:v>
                </c:pt>
                <c:pt idx="3455">
                  <c:v>8215.56</c:v>
                </c:pt>
                <c:pt idx="3456">
                  <c:v>8220.6</c:v>
                </c:pt>
                <c:pt idx="3457">
                  <c:v>8229.4</c:v>
                </c:pt>
                <c:pt idx="3458">
                  <c:v>8234.0400000000009</c:v>
                </c:pt>
                <c:pt idx="3459">
                  <c:v>8236.16</c:v>
                </c:pt>
                <c:pt idx="3460">
                  <c:v>8246.0399999999991</c:v>
                </c:pt>
                <c:pt idx="3461">
                  <c:v>8254.36</c:v>
                </c:pt>
                <c:pt idx="3462">
                  <c:v>8257.7200000000012</c:v>
                </c:pt>
                <c:pt idx="3463">
                  <c:v>8262.9200000000019</c:v>
                </c:pt>
                <c:pt idx="3464">
                  <c:v>8263.32</c:v>
                </c:pt>
                <c:pt idx="3465">
                  <c:v>8266.48</c:v>
                </c:pt>
                <c:pt idx="3466">
                  <c:v>8267.48</c:v>
                </c:pt>
                <c:pt idx="3467">
                  <c:v>8273.16</c:v>
                </c:pt>
                <c:pt idx="3468">
                  <c:v>8276.84</c:v>
                </c:pt>
                <c:pt idx="3469">
                  <c:v>8283.7199999999993</c:v>
                </c:pt>
                <c:pt idx="3470">
                  <c:v>8285.9599999999991</c:v>
                </c:pt>
                <c:pt idx="3471">
                  <c:v>8291.52</c:v>
                </c:pt>
                <c:pt idx="3472">
                  <c:v>8293.92</c:v>
                </c:pt>
                <c:pt idx="3473">
                  <c:v>8300.5999999999985</c:v>
                </c:pt>
                <c:pt idx="3474">
                  <c:v>8304</c:v>
                </c:pt>
                <c:pt idx="3475">
                  <c:v>8307.7999999999993</c:v>
                </c:pt>
                <c:pt idx="3476">
                  <c:v>8311.5999999999985</c:v>
                </c:pt>
                <c:pt idx="3477">
                  <c:v>8315.24</c:v>
                </c:pt>
                <c:pt idx="3478">
                  <c:v>8320.0399999999991</c:v>
                </c:pt>
                <c:pt idx="3479">
                  <c:v>8328.44</c:v>
                </c:pt>
                <c:pt idx="3480">
                  <c:v>8329.9600000000009</c:v>
                </c:pt>
                <c:pt idx="3481">
                  <c:v>8331.1999999999989</c:v>
                </c:pt>
                <c:pt idx="3482">
                  <c:v>8334.76</c:v>
                </c:pt>
                <c:pt idx="3483">
                  <c:v>8339.24</c:v>
                </c:pt>
                <c:pt idx="3484">
                  <c:v>8341.48</c:v>
                </c:pt>
                <c:pt idx="3485">
                  <c:v>8342</c:v>
                </c:pt>
                <c:pt idx="3486">
                  <c:v>8344.2000000000007</c:v>
                </c:pt>
                <c:pt idx="3487">
                  <c:v>8350.56</c:v>
                </c:pt>
                <c:pt idx="3488">
                  <c:v>8351.44</c:v>
                </c:pt>
                <c:pt idx="3489">
                  <c:v>8354.6</c:v>
                </c:pt>
                <c:pt idx="3490">
                  <c:v>8355.24</c:v>
                </c:pt>
                <c:pt idx="3491">
                  <c:v>8357.0799999999981</c:v>
                </c:pt>
                <c:pt idx="3492">
                  <c:v>8357.32</c:v>
                </c:pt>
                <c:pt idx="3493">
                  <c:v>8360.4000000000015</c:v>
                </c:pt>
                <c:pt idx="3494">
                  <c:v>8365.5999999999985</c:v>
                </c:pt>
                <c:pt idx="3495">
                  <c:v>8377.9600000000009</c:v>
                </c:pt>
                <c:pt idx="3496">
                  <c:v>8379.68</c:v>
                </c:pt>
                <c:pt idx="3497">
                  <c:v>8380.76</c:v>
                </c:pt>
                <c:pt idx="3498">
                  <c:v>8384.32</c:v>
                </c:pt>
                <c:pt idx="3499">
                  <c:v>8387.16</c:v>
                </c:pt>
                <c:pt idx="3500">
                  <c:v>8389.119999999999</c:v>
                </c:pt>
                <c:pt idx="3501">
                  <c:v>8392.36</c:v>
                </c:pt>
                <c:pt idx="3502">
                  <c:v>8399.76</c:v>
                </c:pt>
                <c:pt idx="3503">
                  <c:v>8401.32</c:v>
                </c:pt>
                <c:pt idx="3504">
                  <c:v>8402.68</c:v>
                </c:pt>
                <c:pt idx="3505">
                  <c:v>8408.36</c:v>
                </c:pt>
                <c:pt idx="3506">
                  <c:v>8409.32</c:v>
                </c:pt>
                <c:pt idx="3507">
                  <c:v>8411.119999999999</c:v>
                </c:pt>
                <c:pt idx="3508">
                  <c:v>8413.68</c:v>
                </c:pt>
                <c:pt idx="3509">
                  <c:v>8414.16</c:v>
                </c:pt>
                <c:pt idx="3510">
                  <c:v>8417.2800000000007</c:v>
                </c:pt>
                <c:pt idx="3511">
                  <c:v>8418.7200000000012</c:v>
                </c:pt>
                <c:pt idx="3512">
                  <c:v>8425.56</c:v>
                </c:pt>
                <c:pt idx="3513">
                  <c:v>8427.119999999999</c:v>
                </c:pt>
                <c:pt idx="3514">
                  <c:v>8431.56</c:v>
                </c:pt>
                <c:pt idx="3515">
                  <c:v>8436.36</c:v>
                </c:pt>
                <c:pt idx="3516">
                  <c:v>8445.0400000000009</c:v>
                </c:pt>
                <c:pt idx="3517">
                  <c:v>8455.9599999999991</c:v>
                </c:pt>
                <c:pt idx="3518">
                  <c:v>8465.2000000000007</c:v>
                </c:pt>
                <c:pt idx="3519">
                  <c:v>8473.2000000000007</c:v>
                </c:pt>
                <c:pt idx="3520">
                  <c:v>8473.32</c:v>
                </c:pt>
                <c:pt idx="3521">
                  <c:v>8485.5999999999985</c:v>
                </c:pt>
                <c:pt idx="3522">
                  <c:v>8488.08</c:v>
                </c:pt>
                <c:pt idx="3523">
                  <c:v>8491.24</c:v>
                </c:pt>
                <c:pt idx="3524">
                  <c:v>8494</c:v>
                </c:pt>
                <c:pt idx="3525">
                  <c:v>8495.2000000000007</c:v>
                </c:pt>
                <c:pt idx="3526">
                  <c:v>8503.92</c:v>
                </c:pt>
                <c:pt idx="3527">
                  <c:v>8508.36</c:v>
                </c:pt>
                <c:pt idx="3528">
                  <c:v>8508.76</c:v>
                </c:pt>
                <c:pt idx="3529">
                  <c:v>8517.880000000001</c:v>
                </c:pt>
                <c:pt idx="3530">
                  <c:v>8522.36</c:v>
                </c:pt>
                <c:pt idx="3531">
                  <c:v>8529.92</c:v>
                </c:pt>
                <c:pt idx="3532">
                  <c:v>8535.76</c:v>
                </c:pt>
                <c:pt idx="3533">
                  <c:v>8537.2400000000016</c:v>
                </c:pt>
                <c:pt idx="3534">
                  <c:v>8539.5999999999985</c:v>
                </c:pt>
                <c:pt idx="3535">
                  <c:v>8545.880000000001</c:v>
                </c:pt>
                <c:pt idx="3536">
                  <c:v>8547.119999999999</c:v>
                </c:pt>
                <c:pt idx="3537">
                  <c:v>8552.880000000001</c:v>
                </c:pt>
                <c:pt idx="3538">
                  <c:v>8560.2400000000016</c:v>
                </c:pt>
                <c:pt idx="3539">
                  <c:v>8562.7999999999993</c:v>
                </c:pt>
                <c:pt idx="3540">
                  <c:v>8564.56</c:v>
                </c:pt>
                <c:pt idx="3541">
                  <c:v>8565.56</c:v>
                </c:pt>
                <c:pt idx="3542">
                  <c:v>8572.9600000000009</c:v>
                </c:pt>
                <c:pt idx="3543">
                  <c:v>8574.2000000000007</c:v>
                </c:pt>
                <c:pt idx="3544">
                  <c:v>8574.32</c:v>
                </c:pt>
                <c:pt idx="3545">
                  <c:v>8581.56</c:v>
                </c:pt>
                <c:pt idx="3546">
                  <c:v>8582.68</c:v>
                </c:pt>
                <c:pt idx="3547">
                  <c:v>8583.48</c:v>
                </c:pt>
                <c:pt idx="3548">
                  <c:v>8588.5199999999986</c:v>
                </c:pt>
                <c:pt idx="3549">
                  <c:v>8593.48</c:v>
                </c:pt>
                <c:pt idx="3550">
                  <c:v>8595.68</c:v>
                </c:pt>
                <c:pt idx="3551">
                  <c:v>8599.9600000000009</c:v>
                </c:pt>
                <c:pt idx="3552">
                  <c:v>8602.880000000001</c:v>
                </c:pt>
                <c:pt idx="3553">
                  <c:v>8605.5999999999985</c:v>
                </c:pt>
                <c:pt idx="3554">
                  <c:v>8607.92</c:v>
                </c:pt>
                <c:pt idx="3555">
                  <c:v>8610.32</c:v>
                </c:pt>
                <c:pt idx="3556">
                  <c:v>8615.48</c:v>
                </c:pt>
                <c:pt idx="3557">
                  <c:v>8625.7199999999993</c:v>
                </c:pt>
                <c:pt idx="3558">
                  <c:v>8627.64</c:v>
                </c:pt>
                <c:pt idx="3559">
                  <c:v>8628.6</c:v>
                </c:pt>
                <c:pt idx="3560">
                  <c:v>8630.68</c:v>
                </c:pt>
                <c:pt idx="3561">
                  <c:v>8637.68</c:v>
                </c:pt>
                <c:pt idx="3562">
                  <c:v>8637.9600000000009</c:v>
                </c:pt>
                <c:pt idx="3563">
                  <c:v>8648.119999999999</c:v>
                </c:pt>
                <c:pt idx="3564">
                  <c:v>8650.56</c:v>
                </c:pt>
                <c:pt idx="3565">
                  <c:v>8653.56</c:v>
                </c:pt>
                <c:pt idx="3566">
                  <c:v>8663.16</c:v>
                </c:pt>
                <c:pt idx="3567">
                  <c:v>8667.44</c:v>
                </c:pt>
                <c:pt idx="3568">
                  <c:v>8667.56</c:v>
                </c:pt>
                <c:pt idx="3569">
                  <c:v>8670.08</c:v>
                </c:pt>
                <c:pt idx="3570">
                  <c:v>8673.92</c:v>
                </c:pt>
                <c:pt idx="3571">
                  <c:v>8679.68</c:v>
                </c:pt>
                <c:pt idx="3572">
                  <c:v>8689.7999999999993</c:v>
                </c:pt>
                <c:pt idx="3573">
                  <c:v>8693.119999999999</c:v>
                </c:pt>
                <c:pt idx="3574">
                  <c:v>8699.76</c:v>
                </c:pt>
                <c:pt idx="3575">
                  <c:v>8711.52</c:v>
                </c:pt>
                <c:pt idx="3576">
                  <c:v>8711.76</c:v>
                </c:pt>
                <c:pt idx="3577">
                  <c:v>8714.1200000000008</c:v>
                </c:pt>
                <c:pt idx="3578">
                  <c:v>8720.7999999999993</c:v>
                </c:pt>
                <c:pt idx="3579">
                  <c:v>8728.7199999999993</c:v>
                </c:pt>
                <c:pt idx="3580">
                  <c:v>8743.119999999999</c:v>
                </c:pt>
                <c:pt idx="3581">
                  <c:v>8748.2800000000007</c:v>
                </c:pt>
                <c:pt idx="3582">
                  <c:v>8756.56</c:v>
                </c:pt>
                <c:pt idx="3583">
                  <c:v>8757.2800000000007</c:v>
                </c:pt>
                <c:pt idx="3584">
                  <c:v>8760.48</c:v>
                </c:pt>
                <c:pt idx="3585">
                  <c:v>8770.08</c:v>
                </c:pt>
                <c:pt idx="3586">
                  <c:v>8772.5999999999985</c:v>
                </c:pt>
                <c:pt idx="3587">
                  <c:v>8773.68</c:v>
                </c:pt>
                <c:pt idx="3588">
                  <c:v>8776.32</c:v>
                </c:pt>
                <c:pt idx="3589">
                  <c:v>8778.9600000000009</c:v>
                </c:pt>
                <c:pt idx="3590">
                  <c:v>8779.0399999999991</c:v>
                </c:pt>
                <c:pt idx="3591">
                  <c:v>8779.08</c:v>
                </c:pt>
                <c:pt idx="3592">
                  <c:v>8781.880000000001</c:v>
                </c:pt>
                <c:pt idx="3593">
                  <c:v>8782.32</c:v>
                </c:pt>
                <c:pt idx="3594">
                  <c:v>8783.24</c:v>
                </c:pt>
                <c:pt idx="3595">
                  <c:v>8785.24</c:v>
                </c:pt>
                <c:pt idx="3596">
                  <c:v>8787.52</c:v>
                </c:pt>
                <c:pt idx="3597">
                  <c:v>8795.64</c:v>
                </c:pt>
                <c:pt idx="3598">
                  <c:v>8797.48</c:v>
                </c:pt>
                <c:pt idx="3599">
                  <c:v>8804.0400000000009</c:v>
                </c:pt>
                <c:pt idx="3600">
                  <c:v>8818.76</c:v>
                </c:pt>
                <c:pt idx="3601">
                  <c:v>8826.4</c:v>
                </c:pt>
                <c:pt idx="3602">
                  <c:v>8827</c:v>
                </c:pt>
                <c:pt idx="3603">
                  <c:v>8830.2000000000007</c:v>
                </c:pt>
                <c:pt idx="3604">
                  <c:v>8833.84</c:v>
                </c:pt>
                <c:pt idx="3605">
                  <c:v>8835.24</c:v>
                </c:pt>
                <c:pt idx="3606">
                  <c:v>8842.08</c:v>
                </c:pt>
                <c:pt idx="3607">
                  <c:v>8853.119999999999</c:v>
                </c:pt>
                <c:pt idx="3608">
                  <c:v>8858.5999999999985</c:v>
                </c:pt>
                <c:pt idx="3609">
                  <c:v>8859.2800000000007</c:v>
                </c:pt>
                <c:pt idx="3610">
                  <c:v>8866.16</c:v>
                </c:pt>
                <c:pt idx="3611">
                  <c:v>8866.7199999999993</c:v>
                </c:pt>
                <c:pt idx="3612">
                  <c:v>8869.880000000001</c:v>
                </c:pt>
                <c:pt idx="3613">
                  <c:v>8873.7199999999993</c:v>
                </c:pt>
                <c:pt idx="3614">
                  <c:v>8887.08</c:v>
                </c:pt>
                <c:pt idx="3615">
                  <c:v>8896.92</c:v>
                </c:pt>
                <c:pt idx="3616">
                  <c:v>8898.5999999999985</c:v>
                </c:pt>
                <c:pt idx="3617">
                  <c:v>8906.880000000001</c:v>
                </c:pt>
                <c:pt idx="3618">
                  <c:v>8916.48</c:v>
                </c:pt>
                <c:pt idx="3619">
                  <c:v>8921.5600000000013</c:v>
                </c:pt>
                <c:pt idx="3620">
                  <c:v>8932.7200000000012</c:v>
                </c:pt>
                <c:pt idx="3621">
                  <c:v>8933.32</c:v>
                </c:pt>
                <c:pt idx="3622">
                  <c:v>8933.48</c:v>
                </c:pt>
                <c:pt idx="3623">
                  <c:v>8937.16</c:v>
                </c:pt>
                <c:pt idx="3624">
                  <c:v>8963.0399999999991</c:v>
                </c:pt>
                <c:pt idx="3625">
                  <c:v>8963.52</c:v>
                </c:pt>
                <c:pt idx="3626">
                  <c:v>8968.36</c:v>
                </c:pt>
                <c:pt idx="3627">
                  <c:v>8971.32</c:v>
                </c:pt>
                <c:pt idx="3628">
                  <c:v>8974.9600000000009</c:v>
                </c:pt>
                <c:pt idx="3629">
                  <c:v>8983.08</c:v>
                </c:pt>
                <c:pt idx="3630">
                  <c:v>8984.24</c:v>
                </c:pt>
                <c:pt idx="3631">
                  <c:v>8985.5999999999985</c:v>
                </c:pt>
                <c:pt idx="3632">
                  <c:v>8992.2799999999988</c:v>
                </c:pt>
                <c:pt idx="3633">
                  <c:v>8994</c:v>
                </c:pt>
                <c:pt idx="3634">
                  <c:v>8996.56</c:v>
                </c:pt>
                <c:pt idx="3635">
                  <c:v>9010.2000000000007</c:v>
                </c:pt>
                <c:pt idx="3636">
                  <c:v>9012.4</c:v>
                </c:pt>
                <c:pt idx="3637">
                  <c:v>9015.4000000000015</c:v>
                </c:pt>
                <c:pt idx="3638">
                  <c:v>9033.84</c:v>
                </c:pt>
                <c:pt idx="3639">
                  <c:v>9046</c:v>
                </c:pt>
                <c:pt idx="3640">
                  <c:v>9053.880000000001</c:v>
                </c:pt>
                <c:pt idx="3641">
                  <c:v>9059.36</c:v>
                </c:pt>
                <c:pt idx="3642">
                  <c:v>9067.5600000000013</c:v>
                </c:pt>
                <c:pt idx="3643">
                  <c:v>9071.68</c:v>
                </c:pt>
                <c:pt idx="3644">
                  <c:v>9078</c:v>
                </c:pt>
                <c:pt idx="3645">
                  <c:v>9087.7200000000012</c:v>
                </c:pt>
                <c:pt idx="3646">
                  <c:v>9090.52</c:v>
                </c:pt>
                <c:pt idx="3647">
                  <c:v>9093.68</c:v>
                </c:pt>
                <c:pt idx="3648">
                  <c:v>9094.56</c:v>
                </c:pt>
                <c:pt idx="3649">
                  <c:v>9094.7200000000012</c:v>
                </c:pt>
                <c:pt idx="3650">
                  <c:v>9095.84</c:v>
                </c:pt>
                <c:pt idx="3651">
                  <c:v>9097.68</c:v>
                </c:pt>
                <c:pt idx="3652">
                  <c:v>9099.119999999999</c:v>
                </c:pt>
                <c:pt idx="3653">
                  <c:v>9103.119999999999</c:v>
                </c:pt>
                <c:pt idx="3654">
                  <c:v>9104</c:v>
                </c:pt>
                <c:pt idx="3655">
                  <c:v>9110.4000000000015</c:v>
                </c:pt>
                <c:pt idx="3656">
                  <c:v>9110.84</c:v>
                </c:pt>
                <c:pt idx="3657">
                  <c:v>9128.9599999999991</c:v>
                </c:pt>
                <c:pt idx="3658">
                  <c:v>9134.7199999999993</c:v>
                </c:pt>
                <c:pt idx="3659">
                  <c:v>9139.6</c:v>
                </c:pt>
                <c:pt idx="3660">
                  <c:v>9140.4</c:v>
                </c:pt>
                <c:pt idx="3661">
                  <c:v>9145.2800000000007</c:v>
                </c:pt>
                <c:pt idx="3662">
                  <c:v>9146.2800000000007</c:v>
                </c:pt>
                <c:pt idx="3663">
                  <c:v>9152.24</c:v>
                </c:pt>
                <c:pt idx="3664">
                  <c:v>9152.68</c:v>
                </c:pt>
                <c:pt idx="3665">
                  <c:v>9156</c:v>
                </c:pt>
                <c:pt idx="3666">
                  <c:v>9164.24</c:v>
                </c:pt>
                <c:pt idx="3667">
                  <c:v>9167.48</c:v>
                </c:pt>
                <c:pt idx="3668">
                  <c:v>9170.68</c:v>
                </c:pt>
                <c:pt idx="3669">
                  <c:v>9178.08</c:v>
                </c:pt>
                <c:pt idx="3670">
                  <c:v>9178.84</c:v>
                </c:pt>
                <c:pt idx="3671">
                  <c:v>9208.8000000000011</c:v>
                </c:pt>
                <c:pt idx="3672">
                  <c:v>9210.9600000000009</c:v>
                </c:pt>
                <c:pt idx="3673">
                  <c:v>9217.92</c:v>
                </c:pt>
                <c:pt idx="3674">
                  <c:v>9222.56</c:v>
                </c:pt>
                <c:pt idx="3675">
                  <c:v>9243.4400000000023</c:v>
                </c:pt>
                <c:pt idx="3676">
                  <c:v>9243.48</c:v>
                </c:pt>
                <c:pt idx="3677">
                  <c:v>9244.119999999999</c:v>
                </c:pt>
                <c:pt idx="3678">
                  <c:v>9244.84</c:v>
                </c:pt>
                <c:pt idx="3679">
                  <c:v>9248.08</c:v>
                </c:pt>
                <c:pt idx="3680">
                  <c:v>9249.119999999999</c:v>
                </c:pt>
                <c:pt idx="3681">
                  <c:v>9250.119999999999</c:v>
                </c:pt>
                <c:pt idx="3682">
                  <c:v>9252.4399999999987</c:v>
                </c:pt>
                <c:pt idx="3683">
                  <c:v>9271.119999999999</c:v>
                </c:pt>
                <c:pt idx="3684">
                  <c:v>9271.16</c:v>
                </c:pt>
                <c:pt idx="3685">
                  <c:v>9272.2000000000007</c:v>
                </c:pt>
                <c:pt idx="3686">
                  <c:v>9282.64</c:v>
                </c:pt>
                <c:pt idx="3687">
                  <c:v>9296.56</c:v>
                </c:pt>
                <c:pt idx="3688">
                  <c:v>9301.08</c:v>
                </c:pt>
                <c:pt idx="3689">
                  <c:v>9305.36</c:v>
                </c:pt>
                <c:pt idx="3690">
                  <c:v>9316.1999999999989</c:v>
                </c:pt>
                <c:pt idx="3691">
                  <c:v>9319.48</c:v>
                </c:pt>
                <c:pt idx="3692">
                  <c:v>9334.68</c:v>
                </c:pt>
                <c:pt idx="3693">
                  <c:v>9346.9200000000019</c:v>
                </c:pt>
                <c:pt idx="3694">
                  <c:v>9354.24</c:v>
                </c:pt>
                <c:pt idx="3695">
                  <c:v>9356.119999999999</c:v>
                </c:pt>
                <c:pt idx="3696">
                  <c:v>9367.24</c:v>
                </c:pt>
                <c:pt idx="3697">
                  <c:v>9367.880000000001</c:v>
                </c:pt>
                <c:pt idx="3698">
                  <c:v>9389.84</c:v>
                </c:pt>
                <c:pt idx="3699">
                  <c:v>9405.1999999999989</c:v>
                </c:pt>
                <c:pt idx="3700">
                  <c:v>9407.16</c:v>
                </c:pt>
                <c:pt idx="3701">
                  <c:v>9412.7999999999993</c:v>
                </c:pt>
                <c:pt idx="3702">
                  <c:v>9414.16</c:v>
                </c:pt>
                <c:pt idx="3703">
                  <c:v>9420.84</c:v>
                </c:pt>
                <c:pt idx="3704">
                  <c:v>9431</c:v>
                </c:pt>
                <c:pt idx="3705">
                  <c:v>9436.84</c:v>
                </c:pt>
                <c:pt idx="3706">
                  <c:v>9442.880000000001</c:v>
                </c:pt>
                <c:pt idx="3707">
                  <c:v>9453.36</c:v>
                </c:pt>
                <c:pt idx="3708">
                  <c:v>9458.9200000000019</c:v>
                </c:pt>
                <c:pt idx="3709">
                  <c:v>9470.2000000000007</c:v>
                </c:pt>
                <c:pt idx="3710">
                  <c:v>9475.68</c:v>
                </c:pt>
                <c:pt idx="3711">
                  <c:v>9481.24</c:v>
                </c:pt>
                <c:pt idx="3712">
                  <c:v>9483.4</c:v>
                </c:pt>
                <c:pt idx="3713">
                  <c:v>9493.7199999999993</c:v>
                </c:pt>
                <c:pt idx="3714">
                  <c:v>9496.7200000000012</c:v>
                </c:pt>
                <c:pt idx="3715">
                  <c:v>9497.16</c:v>
                </c:pt>
                <c:pt idx="3716">
                  <c:v>9498.16</c:v>
                </c:pt>
                <c:pt idx="3717">
                  <c:v>9506.92</c:v>
                </c:pt>
                <c:pt idx="3718">
                  <c:v>9513.0400000000009</c:v>
                </c:pt>
                <c:pt idx="3719">
                  <c:v>9517.44</c:v>
                </c:pt>
                <c:pt idx="3720">
                  <c:v>9518.64</c:v>
                </c:pt>
                <c:pt idx="3721">
                  <c:v>9522.9599999999991</c:v>
                </c:pt>
                <c:pt idx="3722">
                  <c:v>9524.2799999999988</c:v>
                </c:pt>
                <c:pt idx="3723">
                  <c:v>9531.36</c:v>
                </c:pt>
                <c:pt idx="3724">
                  <c:v>9531.84</c:v>
                </c:pt>
                <c:pt idx="3725">
                  <c:v>9531.92</c:v>
                </c:pt>
                <c:pt idx="3726">
                  <c:v>9543.2799999999988</c:v>
                </c:pt>
                <c:pt idx="3727">
                  <c:v>9550.68</c:v>
                </c:pt>
                <c:pt idx="3728">
                  <c:v>9551.119999999999</c:v>
                </c:pt>
                <c:pt idx="3729">
                  <c:v>9554.24</c:v>
                </c:pt>
                <c:pt idx="3730">
                  <c:v>9559.76</c:v>
                </c:pt>
                <c:pt idx="3731">
                  <c:v>9572.9600000000009</c:v>
                </c:pt>
                <c:pt idx="3732">
                  <c:v>9575.36</c:v>
                </c:pt>
                <c:pt idx="3733">
                  <c:v>9582.0399999999991</c:v>
                </c:pt>
                <c:pt idx="3734">
                  <c:v>9582.56</c:v>
                </c:pt>
                <c:pt idx="3735">
                  <c:v>9586.32</c:v>
                </c:pt>
                <c:pt idx="3736">
                  <c:v>9587.24</c:v>
                </c:pt>
                <c:pt idx="3737">
                  <c:v>9592.119999999999</c:v>
                </c:pt>
                <c:pt idx="3738">
                  <c:v>9604.08</c:v>
                </c:pt>
                <c:pt idx="3739">
                  <c:v>9604.52</c:v>
                </c:pt>
                <c:pt idx="3740">
                  <c:v>9604.7999999999993</c:v>
                </c:pt>
                <c:pt idx="3741">
                  <c:v>9612.7999999999993</c:v>
                </c:pt>
                <c:pt idx="3742">
                  <c:v>9636.24</c:v>
                </c:pt>
                <c:pt idx="3743">
                  <c:v>9639.7199999999993</c:v>
                </c:pt>
                <c:pt idx="3744">
                  <c:v>9644.119999999999</c:v>
                </c:pt>
                <c:pt idx="3745">
                  <c:v>9653.7999999999993</c:v>
                </c:pt>
                <c:pt idx="3746">
                  <c:v>9656.64</c:v>
                </c:pt>
                <c:pt idx="3747">
                  <c:v>9666.5999999999985</c:v>
                </c:pt>
                <c:pt idx="3748">
                  <c:v>9670.08</c:v>
                </c:pt>
                <c:pt idx="3749">
                  <c:v>9671.5600000000013</c:v>
                </c:pt>
                <c:pt idx="3750">
                  <c:v>9679.56</c:v>
                </c:pt>
                <c:pt idx="3751">
                  <c:v>9679.64</c:v>
                </c:pt>
                <c:pt idx="3752">
                  <c:v>9689.119999999999</c:v>
                </c:pt>
                <c:pt idx="3753">
                  <c:v>9692.52</c:v>
                </c:pt>
                <c:pt idx="3754">
                  <c:v>9715.48</c:v>
                </c:pt>
                <c:pt idx="3755">
                  <c:v>9718.56</c:v>
                </c:pt>
                <c:pt idx="3756">
                  <c:v>9718.68</c:v>
                </c:pt>
                <c:pt idx="3757">
                  <c:v>9734.32</c:v>
                </c:pt>
                <c:pt idx="3758">
                  <c:v>9751.44</c:v>
                </c:pt>
                <c:pt idx="3759">
                  <c:v>9759.48</c:v>
                </c:pt>
                <c:pt idx="3760">
                  <c:v>9763.48</c:v>
                </c:pt>
                <c:pt idx="3761">
                  <c:v>9766.0399999999991</c:v>
                </c:pt>
                <c:pt idx="3762">
                  <c:v>9785.32</c:v>
                </c:pt>
                <c:pt idx="3763">
                  <c:v>9802.4000000000015</c:v>
                </c:pt>
                <c:pt idx="3764">
                  <c:v>9805.56</c:v>
                </c:pt>
                <c:pt idx="3765">
                  <c:v>9852</c:v>
                </c:pt>
                <c:pt idx="3766">
                  <c:v>9862.32</c:v>
                </c:pt>
                <c:pt idx="3767">
                  <c:v>9894.52</c:v>
                </c:pt>
                <c:pt idx="3768">
                  <c:v>9898.880000000001</c:v>
                </c:pt>
                <c:pt idx="3769">
                  <c:v>9899.7999999999993</c:v>
                </c:pt>
                <c:pt idx="3770">
                  <c:v>9901.7999999999993</c:v>
                </c:pt>
                <c:pt idx="3771">
                  <c:v>9910.0399999999991</c:v>
                </c:pt>
                <c:pt idx="3772">
                  <c:v>9916.44</c:v>
                </c:pt>
                <c:pt idx="3773">
                  <c:v>9919.64</c:v>
                </c:pt>
                <c:pt idx="3774">
                  <c:v>9926.08</c:v>
                </c:pt>
                <c:pt idx="3775">
                  <c:v>9936.0399999999991</c:v>
                </c:pt>
                <c:pt idx="3776">
                  <c:v>9971.24</c:v>
                </c:pt>
                <c:pt idx="3777">
                  <c:v>9973</c:v>
                </c:pt>
                <c:pt idx="3778">
                  <c:v>9975.76</c:v>
                </c:pt>
                <c:pt idx="3779">
                  <c:v>9990.119999999999</c:v>
                </c:pt>
                <c:pt idx="3780">
                  <c:v>9991.56</c:v>
                </c:pt>
                <c:pt idx="3781">
                  <c:v>9993.880000000001</c:v>
                </c:pt>
                <c:pt idx="3782">
                  <c:v>9994.2000000000007</c:v>
                </c:pt>
                <c:pt idx="3783">
                  <c:v>10021.280000000001</c:v>
                </c:pt>
                <c:pt idx="3784">
                  <c:v>10023.400000000001</c:v>
                </c:pt>
                <c:pt idx="3785">
                  <c:v>10027.92</c:v>
                </c:pt>
                <c:pt idx="3786">
                  <c:v>10035.960000000001</c:v>
                </c:pt>
                <c:pt idx="3787">
                  <c:v>10047.119999999999</c:v>
                </c:pt>
                <c:pt idx="3788">
                  <c:v>10047.44</c:v>
                </c:pt>
                <c:pt idx="3789">
                  <c:v>10049.6</c:v>
                </c:pt>
                <c:pt idx="3790">
                  <c:v>10059.799999999999</c:v>
                </c:pt>
                <c:pt idx="3791">
                  <c:v>10069.279999999999</c:v>
                </c:pt>
                <c:pt idx="3792">
                  <c:v>10070.52</c:v>
                </c:pt>
                <c:pt idx="3793">
                  <c:v>10083.16</c:v>
                </c:pt>
                <c:pt idx="3794">
                  <c:v>10094.279999999999</c:v>
                </c:pt>
                <c:pt idx="3795">
                  <c:v>10099.599999999999</c:v>
                </c:pt>
                <c:pt idx="3796">
                  <c:v>10110.24</c:v>
                </c:pt>
                <c:pt idx="3797">
                  <c:v>10128.24</c:v>
                </c:pt>
                <c:pt idx="3798">
                  <c:v>10134.279999999999</c:v>
                </c:pt>
                <c:pt idx="3799">
                  <c:v>10144.959999999999</c:v>
                </c:pt>
                <c:pt idx="3800">
                  <c:v>10168.84</c:v>
                </c:pt>
                <c:pt idx="3801">
                  <c:v>10171.400000000001</c:v>
                </c:pt>
                <c:pt idx="3802">
                  <c:v>10187.24</c:v>
                </c:pt>
                <c:pt idx="3803">
                  <c:v>10188.24</c:v>
                </c:pt>
                <c:pt idx="3804">
                  <c:v>10206.76</c:v>
                </c:pt>
                <c:pt idx="3805">
                  <c:v>10211.16</c:v>
                </c:pt>
                <c:pt idx="3806">
                  <c:v>10211.959999999999</c:v>
                </c:pt>
                <c:pt idx="3807">
                  <c:v>10235.880000000001</c:v>
                </c:pt>
                <c:pt idx="3808">
                  <c:v>10248.039999999999</c:v>
                </c:pt>
                <c:pt idx="3809">
                  <c:v>10250.720000000001</c:v>
                </c:pt>
                <c:pt idx="3810">
                  <c:v>10250.84</c:v>
                </c:pt>
                <c:pt idx="3811">
                  <c:v>10257.119999999999</c:v>
                </c:pt>
                <c:pt idx="3812">
                  <c:v>10258.68</c:v>
                </c:pt>
                <c:pt idx="3813">
                  <c:v>10267.959999999999</c:v>
                </c:pt>
                <c:pt idx="3814">
                  <c:v>10272.92</c:v>
                </c:pt>
                <c:pt idx="3815">
                  <c:v>10292.56</c:v>
                </c:pt>
                <c:pt idx="3816">
                  <c:v>10298.200000000001</c:v>
                </c:pt>
                <c:pt idx="3817">
                  <c:v>10316.119999999999</c:v>
                </c:pt>
                <c:pt idx="3818">
                  <c:v>10316.599999999999</c:v>
                </c:pt>
                <c:pt idx="3819">
                  <c:v>10329.08</c:v>
                </c:pt>
                <c:pt idx="3820">
                  <c:v>10337.039999999999</c:v>
                </c:pt>
                <c:pt idx="3821">
                  <c:v>10339.68</c:v>
                </c:pt>
                <c:pt idx="3822">
                  <c:v>10347.400000000001</c:v>
                </c:pt>
                <c:pt idx="3823">
                  <c:v>10360.52</c:v>
                </c:pt>
                <c:pt idx="3824">
                  <c:v>10366.400000000001</c:v>
                </c:pt>
                <c:pt idx="3825">
                  <c:v>10380.64</c:v>
                </c:pt>
                <c:pt idx="3826">
                  <c:v>10387.56</c:v>
                </c:pt>
                <c:pt idx="3827">
                  <c:v>10397.4</c:v>
                </c:pt>
                <c:pt idx="3828">
                  <c:v>10423.76</c:v>
                </c:pt>
                <c:pt idx="3829">
                  <c:v>10440.36</c:v>
                </c:pt>
                <c:pt idx="3830">
                  <c:v>10445.44</c:v>
                </c:pt>
                <c:pt idx="3831">
                  <c:v>10456.68</c:v>
                </c:pt>
                <c:pt idx="3832">
                  <c:v>10464.32</c:v>
                </c:pt>
                <c:pt idx="3833">
                  <c:v>10485.32</c:v>
                </c:pt>
                <c:pt idx="3834">
                  <c:v>10490.08</c:v>
                </c:pt>
                <c:pt idx="3835">
                  <c:v>10505.28</c:v>
                </c:pt>
                <c:pt idx="3836">
                  <c:v>10519.92</c:v>
                </c:pt>
                <c:pt idx="3837">
                  <c:v>10523.64</c:v>
                </c:pt>
                <c:pt idx="3838">
                  <c:v>10537.96</c:v>
                </c:pt>
                <c:pt idx="3839">
                  <c:v>10538.24</c:v>
                </c:pt>
                <c:pt idx="3840">
                  <c:v>10557.8</c:v>
                </c:pt>
                <c:pt idx="3841">
                  <c:v>10562.28</c:v>
                </c:pt>
                <c:pt idx="3842">
                  <c:v>10574.36</c:v>
                </c:pt>
                <c:pt idx="3843">
                  <c:v>10585.52</c:v>
                </c:pt>
                <c:pt idx="3844">
                  <c:v>10586.119999999999</c:v>
                </c:pt>
                <c:pt idx="3845">
                  <c:v>10587.16</c:v>
                </c:pt>
                <c:pt idx="3846">
                  <c:v>10600.08</c:v>
                </c:pt>
                <c:pt idx="3847">
                  <c:v>10613.400000000001</c:v>
                </c:pt>
                <c:pt idx="3848">
                  <c:v>10615.2</c:v>
                </c:pt>
                <c:pt idx="3849">
                  <c:v>10635.68</c:v>
                </c:pt>
                <c:pt idx="3850">
                  <c:v>10640.76</c:v>
                </c:pt>
                <c:pt idx="3851">
                  <c:v>10644.28</c:v>
                </c:pt>
                <c:pt idx="3852">
                  <c:v>10654.119999999999</c:v>
                </c:pt>
                <c:pt idx="3853">
                  <c:v>10654.32</c:v>
                </c:pt>
                <c:pt idx="3854">
                  <c:v>10660.599999999999</c:v>
                </c:pt>
                <c:pt idx="3855">
                  <c:v>10704.800000000001</c:v>
                </c:pt>
                <c:pt idx="3856">
                  <c:v>10706.039999999999</c:v>
                </c:pt>
                <c:pt idx="3857">
                  <c:v>10720.48</c:v>
                </c:pt>
                <c:pt idx="3858">
                  <c:v>10727.880000000001</c:v>
                </c:pt>
                <c:pt idx="3859">
                  <c:v>10757</c:v>
                </c:pt>
                <c:pt idx="3860">
                  <c:v>10790.48</c:v>
                </c:pt>
                <c:pt idx="3861">
                  <c:v>10800.960000000001</c:v>
                </c:pt>
                <c:pt idx="3862">
                  <c:v>10803.119999999999</c:v>
                </c:pt>
                <c:pt idx="3863">
                  <c:v>10818.48</c:v>
                </c:pt>
                <c:pt idx="3864">
                  <c:v>10820.400000000001</c:v>
                </c:pt>
                <c:pt idx="3865">
                  <c:v>10844.960000000001</c:v>
                </c:pt>
                <c:pt idx="3866">
                  <c:v>10864.56</c:v>
                </c:pt>
                <c:pt idx="3867">
                  <c:v>10876.599999999999</c:v>
                </c:pt>
                <c:pt idx="3868">
                  <c:v>10890</c:v>
                </c:pt>
                <c:pt idx="3869">
                  <c:v>10894.04</c:v>
                </c:pt>
                <c:pt idx="3870">
                  <c:v>10904.72</c:v>
                </c:pt>
                <c:pt idx="3871">
                  <c:v>10912.279999999999</c:v>
                </c:pt>
                <c:pt idx="3872">
                  <c:v>10947.44</c:v>
                </c:pt>
                <c:pt idx="3873">
                  <c:v>10957.4</c:v>
                </c:pt>
                <c:pt idx="3874">
                  <c:v>10972.599999999999</c:v>
                </c:pt>
                <c:pt idx="3875">
                  <c:v>10975.36</c:v>
                </c:pt>
                <c:pt idx="3876">
                  <c:v>10975.84</c:v>
                </c:pt>
                <c:pt idx="3877">
                  <c:v>11004.68</c:v>
                </c:pt>
                <c:pt idx="3878">
                  <c:v>11025.76</c:v>
                </c:pt>
                <c:pt idx="3879">
                  <c:v>11088.28</c:v>
                </c:pt>
                <c:pt idx="3880">
                  <c:v>11088.52</c:v>
                </c:pt>
                <c:pt idx="3881">
                  <c:v>11125.04</c:v>
                </c:pt>
                <c:pt idx="3882">
                  <c:v>11125.52</c:v>
                </c:pt>
                <c:pt idx="3883">
                  <c:v>11130.36</c:v>
                </c:pt>
                <c:pt idx="3884">
                  <c:v>11134.119999999999</c:v>
                </c:pt>
                <c:pt idx="3885">
                  <c:v>11137.28</c:v>
                </c:pt>
                <c:pt idx="3886">
                  <c:v>11149.720000000001</c:v>
                </c:pt>
                <c:pt idx="3887">
                  <c:v>11177.24</c:v>
                </c:pt>
                <c:pt idx="3888">
                  <c:v>11189.880000000001</c:v>
                </c:pt>
                <c:pt idx="3889">
                  <c:v>11214.16</c:v>
                </c:pt>
                <c:pt idx="3890">
                  <c:v>11215.48</c:v>
                </c:pt>
                <c:pt idx="3891">
                  <c:v>11216.44</c:v>
                </c:pt>
                <c:pt idx="3892">
                  <c:v>11237.44</c:v>
                </c:pt>
                <c:pt idx="3893">
                  <c:v>11241.960000000001</c:v>
                </c:pt>
                <c:pt idx="3894">
                  <c:v>11285.32</c:v>
                </c:pt>
                <c:pt idx="3895">
                  <c:v>11293.84</c:v>
                </c:pt>
                <c:pt idx="3896">
                  <c:v>11296.96</c:v>
                </c:pt>
                <c:pt idx="3897">
                  <c:v>11303.84</c:v>
                </c:pt>
                <c:pt idx="3898">
                  <c:v>11323.64</c:v>
                </c:pt>
                <c:pt idx="3899">
                  <c:v>11333.8</c:v>
                </c:pt>
                <c:pt idx="3900">
                  <c:v>11351.119999999999</c:v>
                </c:pt>
                <c:pt idx="3901">
                  <c:v>11369.92</c:v>
                </c:pt>
                <c:pt idx="3902">
                  <c:v>11383.119999999999</c:v>
                </c:pt>
                <c:pt idx="3903">
                  <c:v>11384.84</c:v>
                </c:pt>
                <c:pt idx="3904">
                  <c:v>11396</c:v>
                </c:pt>
                <c:pt idx="3905">
                  <c:v>11401.599999999999</c:v>
                </c:pt>
                <c:pt idx="3906">
                  <c:v>11422.24</c:v>
                </c:pt>
                <c:pt idx="3907">
                  <c:v>11433.519999999999</c:v>
                </c:pt>
                <c:pt idx="3908">
                  <c:v>11434.64</c:v>
                </c:pt>
                <c:pt idx="3909">
                  <c:v>11469.56</c:v>
                </c:pt>
                <c:pt idx="3910">
                  <c:v>11469.68</c:v>
                </c:pt>
                <c:pt idx="3911">
                  <c:v>11472.880000000001</c:v>
                </c:pt>
                <c:pt idx="3912">
                  <c:v>11484.84</c:v>
                </c:pt>
                <c:pt idx="3913">
                  <c:v>11517.48</c:v>
                </c:pt>
                <c:pt idx="3914">
                  <c:v>11519.48</c:v>
                </c:pt>
                <c:pt idx="3915">
                  <c:v>11551.36</c:v>
                </c:pt>
                <c:pt idx="3916">
                  <c:v>11582.2</c:v>
                </c:pt>
                <c:pt idx="3917">
                  <c:v>11595.24</c:v>
                </c:pt>
                <c:pt idx="3918">
                  <c:v>11608.48</c:v>
                </c:pt>
                <c:pt idx="3919">
                  <c:v>11618.599999999999</c:v>
                </c:pt>
                <c:pt idx="3920">
                  <c:v>11641.28</c:v>
                </c:pt>
                <c:pt idx="3921">
                  <c:v>11645.52</c:v>
                </c:pt>
                <c:pt idx="3922">
                  <c:v>11645.8</c:v>
                </c:pt>
                <c:pt idx="3923">
                  <c:v>11653.52</c:v>
                </c:pt>
                <c:pt idx="3924">
                  <c:v>11665.199999999999</c:v>
                </c:pt>
                <c:pt idx="3925">
                  <c:v>11670.56</c:v>
                </c:pt>
                <c:pt idx="3926">
                  <c:v>11678.56</c:v>
                </c:pt>
                <c:pt idx="3927">
                  <c:v>11702.52</c:v>
                </c:pt>
                <c:pt idx="3928">
                  <c:v>11722.52</c:v>
                </c:pt>
                <c:pt idx="3929">
                  <c:v>11759.52</c:v>
                </c:pt>
                <c:pt idx="3930">
                  <c:v>11768.68</c:v>
                </c:pt>
                <c:pt idx="3931">
                  <c:v>11780.04</c:v>
                </c:pt>
                <c:pt idx="3932">
                  <c:v>11796.44</c:v>
                </c:pt>
                <c:pt idx="3933">
                  <c:v>11822.44</c:v>
                </c:pt>
                <c:pt idx="3934">
                  <c:v>11880.76</c:v>
                </c:pt>
                <c:pt idx="3935">
                  <c:v>11891.36</c:v>
                </c:pt>
                <c:pt idx="3936">
                  <c:v>11926.92</c:v>
                </c:pt>
                <c:pt idx="3937">
                  <c:v>11927.039999999999</c:v>
                </c:pt>
                <c:pt idx="3938">
                  <c:v>11929.599999999999</c:v>
                </c:pt>
                <c:pt idx="3939">
                  <c:v>11933.400000000001</c:v>
                </c:pt>
                <c:pt idx="3940">
                  <c:v>11936.8</c:v>
                </c:pt>
                <c:pt idx="3941">
                  <c:v>11949.2</c:v>
                </c:pt>
                <c:pt idx="3942">
                  <c:v>12019.68</c:v>
                </c:pt>
                <c:pt idx="3943">
                  <c:v>12041.960000000001</c:v>
                </c:pt>
                <c:pt idx="3944">
                  <c:v>12054.28</c:v>
                </c:pt>
                <c:pt idx="3945">
                  <c:v>12086.599999999999</c:v>
                </c:pt>
                <c:pt idx="3946">
                  <c:v>12110.96</c:v>
                </c:pt>
                <c:pt idx="3947">
                  <c:v>12120.599999999999</c:v>
                </c:pt>
                <c:pt idx="3948">
                  <c:v>12148.96</c:v>
                </c:pt>
                <c:pt idx="3949">
                  <c:v>12151.52</c:v>
                </c:pt>
                <c:pt idx="3950">
                  <c:v>12198.16</c:v>
                </c:pt>
                <c:pt idx="3951">
                  <c:v>12202.039999999999</c:v>
                </c:pt>
                <c:pt idx="3952">
                  <c:v>12279.08</c:v>
                </c:pt>
                <c:pt idx="3953">
                  <c:v>12282.880000000001</c:v>
                </c:pt>
                <c:pt idx="3954">
                  <c:v>12284.24</c:v>
                </c:pt>
                <c:pt idx="3955">
                  <c:v>12297.08</c:v>
                </c:pt>
                <c:pt idx="3956">
                  <c:v>12312.279999999999</c:v>
                </c:pt>
                <c:pt idx="3957">
                  <c:v>12374.880000000001</c:v>
                </c:pt>
                <c:pt idx="3958">
                  <c:v>12379.56</c:v>
                </c:pt>
                <c:pt idx="3959">
                  <c:v>12542.76</c:v>
                </c:pt>
                <c:pt idx="3960">
                  <c:v>12543.52</c:v>
                </c:pt>
                <c:pt idx="3961">
                  <c:v>12626.84</c:v>
                </c:pt>
                <c:pt idx="3962">
                  <c:v>12627.52</c:v>
                </c:pt>
                <c:pt idx="3963">
                  <c:v>12637.599999999999</c:v>
                </c:pt>
                <c:pt idx="3964">
                  <c:v>12676.2</c:v>
                </c:pt>
                <c:pt idx="3965">
                  <c:v>12754.68</c:v>
                </c:pt>
                <c:pt idx="3966">
                  <c:v>12845.16</c:v>
                </c:pt>
                <c:pt idx="3967">
                  <c:v>12853.880000000001</c:v>
                </c:pt>
                <c:pt idx="3968">
                  <c:v>12867.880000000001</c:v>
                </c:pt>
                <c:pt idx="3969">
                  <c:v>12872.880000000001</c:v>
                </c:pt>
                <c:pt idx="3970">
                  <c:v>12918.119999999999</c:v>
                </c:pt>
                <c:pt idx="3971">
                  <c:v>13003.880000000001</c:v>
                </c:pt>
                <c:pt idx="3972">
                  <c:v>13211.44</c:v>
                </c:pt>
                <c:pt idx="3973">
                  <c:v>13257.720000000001</c:v>
                </c:pt>
                <c:pt idx="3974">
                  <c:v>13267.92</c:v>
                </c:pt>
                <c:pt idx="3975">
                  <c:v>13311.68</c:v>
                </c:pt>
                <c:pt idx="3976">
                  <c:v>13347.039999999999</c:v>
                </c:pt>
                <c:pt idx="3977">
                  <c:v>13363.119999999999</c:v>
                </c:pt>
                <c:pt idx="3978">
                  <c:v>13384.56</c:v>
                </c:pt>
                <c:pt idx="3979">
                  <c:v>13429.52</c:v>
                </c:pt>
                <c:pt idx="3980">
                  <c:v>13538.56</c:v>
                </c:pt>
                <c:pt idx="3981">
                  <c:v>13592.36</c:v>
                </c:pt>
                <c:pt idx="3982">
                  <c:v>13594.64</c:v>
                </c:pt>
                <c:pt idx="3983">
                  <c:v>13684.16</c:v>
                </c:pt>
                <c:pt idx="3984">
                  <c:v>13691.880000000001</c:v>
                </c:pt>
                <c:pt idx="3985">
                  <c:v>13714</c:v>
                </c:pt>
                <c:pt idx="3986">
                  <c:v>13755.04</c:v>
                </c:pt>
                <c:pt idx="3987">
                  <c:v>13799.24</c:v>
                </c:pt>
                <c:pt idx="3988">
                  <c:v>13893.44</c:v>
                </c:pt>
                <c:pt idx="3989">
                  <c:v>13990.4</c:v>
                </c:pt>
                <c:pt idx="3990">
                  <c:v>14048.279999999999</c:v>
                </c:pt>
                <c:pt idx="3991">
                  <c:v>14116.28</c:v>
                </c:pt>
                <c:pt idx="3992">
                  <c:v>14178.32</c:v>
                </c:pt>
                <c:pt idx="3993">
                  <c:v>14253.64</c:v>
                </c:pt>
                <c:pt idx="3994">
                  <c:v>14263.400000000001</c:v>
                </c:pt>
                <c:pt idx="3995">
                  <c:v>14684.48</c:v>
                </c:pt>
                <c:pt idx="3996">
                  <c:v>14961.8</c:v>
                </c:pt>
                <c:pt idx="3997">
                  <c:v>15033.24</c:v>
                </c:pt>
                <c:pt idx="3998">
                  <c:v>15237.08</c:v>
                </c:pt>
                <c:pt idx="3999">
                  <c:v>17674.12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99-4586-A071-AD3C147A68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20775743"/>
        <c:axId val="720774079"/>
      </c:barChart>
      <c:catAx>
        <c:axId val="72077574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0774079"/>
        <c:crosses val="autoZero"/>
        <c:auto val="1"/>
        <c:lblAlgn val="ctr"/>
        <c:lblOffset val="100"/>
        <c:noMultiLvlLbl val="0"/>
      </c:catAx>
      <c:valAx>
        <c:axId val="720774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07757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Project 1_PM.xlsx]Strategy 1!PivotTable2</c:name>
    <c:fmtId val="20"/>
  </c:pivotSource>
  <c:chart>
    <c:autoTitleDeleted val="1"/>
    <c:pivotFmts>
      <c:pivotFmt>
        <c:idx val="0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'Strategy 1'!$F$6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'Strategy 1'!$E$7:$E$207</c:f>
              <c:strCache>
                <c:ptCount val="200"/>
                <c:pt idx="0">
                  <c:v>8412151526</c:v>
                </c:pt>
                <c:pt idx="1">
                  <c:v>1101469803</c:v>
                </c:pt>
                <c:pt idx="2">
                  <c:v>2629965295</c:v>
                </c:pt>
                <c:pt idx="3">
                  <c:v>7279836542</c:v>
                </c:pt>
                <c:pt idx="4">
                  <c:v>2696842825</c:v>
                </c:pt>
                <c:pt idx="5">
                  <c:v>9670401348</c:v>
                </c:pt>
                <c:pt idx="6">
                  <c:v>1861643497</c:v>
                </c:pt>
                <c:pt idx="7">
                  <c:v>4669949586</c:v>
                </c:pt>
                <c:pt idx="8">
                  <c:v>5590115825</c:v>
                </c:pt>
                <c:pt idx="9">
                  <c:v>598458506</c:v>
                </c:pt>
                <c:pt idx="10">
                  <c:v>3001548983</c:v>
                </c:pt>
                <c:pt idx="11">
                  <c:v>6682914792</c:v>
                </c:pt>
                <c:pt idx="12">
                  <c:v>4787252232</c:v>
                </c:pt>
                <c:pt idx="13">
                  <c:v>8662335276</c:v>
                </c:pt>
                <c:pt idx="14">
                  <c:v>4514268097</c:v>
                </c:pt>
                <c:pt idx="15">
                  <c:v>7140857385</c:v>
                </c:pt>
                <c:pt idx="16">
                  <c:v>5954826315</c:v>
                </c:pt>
                <c:pt idx="17">
                  <c:v>9814526940</c:v>
                </c:pt>
                <c:pt idx="18">
                  <c:v>4303309222</c:v>
                </c:pt>
                <c:pt idx="19">
                  <c:v>610517929</c:v>
                </c:pt>
                <c:pt idx="20">
                  <c:v>2391211724</c:v>
                </c:pt>
                <c:pt idx="21">
                  <c:v>6580228776</c:v>
                </c:pt>
                <c:pt idx="22">
                  <c:v>9822827350</c:v>
                </c:pt>
                <c:pt idx="23">
                  <c:v>8378858502</c:v>
                </c:pt>
                <c:pt idx="24">
                  <c:v>7034804087</c:v>
                </c:pt>
                <c:pt idx="25">
                  <c:v>5718230714</c:v>
                </c:pt>
                <c:pt idx="26">
                  <c:v>2224393202</c:v>
                </c:pt>
                <c:pt idx="27">
                  <c:v>2408253195</c:v>
                </c:pt>
                <c:pt idx="28">
                  <c:v>4859965922</c:v>
                </c:pt>
                <c:pt idx="29">
                  <c:v>7084691529</c:v>
                </c:pt>
                <c:pt idx="30">
                  <c:v>9147639156</c:v>
                </c:pt>
                <c:pt idx="31">
                  <c:v>5326310139</c:v>
                </c:pt>
                <c:pt idx="32">
                  <c:v>9535552368</c:v>
                </c:pt>
                <c:pt idx="33">
                  <c:v>3172882772</c:v>
                </c:pt>
                <c:pt idx="34">
                  <c:v>1537620592</c:v>
                </c:pt>
                <c:pt idx="35">
                  <c:v>2275505253</c:v>
                </c:pt>
                <c:pt idx="36">
                  <c:v>675868513</c:v>
                </c:pt>
                <c:pt idx="37">
                  <c:v>9521620323</c:v>
                </c:pt>
                <c:pt idx="38">
                  <c:v>7144046357</c:v>
                </c:pt>
                <c:pt idx="39">
                  <c:v>1875157859</c:v>
                </c:pt>
                <c:pt idx="40">
                  <c:v>4669628755</c:v>
                </c:pt>
                <c:pt idx="41">
                  <c:v>6135174312</c:v>
                </c:pt>
                <c:pt idx="42">
                  <c:v>783629176</c:v>
                </c:pt>
                <c:pt idx="43">
                  <c:v>1799018342</c:v>
                </c:pt>
                <c:pt idx="44">
                  <c:v>5006505265</c:v>
                </c:pt>
                <c:pt idx="45">
                  <c:v>6861570885</c:v>
                </c:pt>
                <c:pt idx="46">
                  <c:v>2980003816</c:v>
                </c:pt>
                <c:pt idx="47">
                  <c:v>7640689821</c:v>
                </c:pt>
                <c:pt idx="48">
                  <c:v>1438579853</c:v>
                </c:pt>
                <c:pt idx="49">
                  <c:v>548668981</c:v>
                </c:pt>
                <c:pt idx="50">
                  <c:v>1830267736</c:v>
                </c:pt>
                <c:pt idx="51">
                  <c:v>6194835575</c:v>
                </c:pt>
                <c:pt idx="52">
                  <c:v>2923192265</c:v>
                </c:pt>
                <c:pt idx="53">
                  <c:v>1304938220</c:v>
                </c:pt>
                <c:pt idx="54">
                  <c:v>5993165073</c:v>
                </c:pt>
                <c:pt idx="55">
                  <c:v>8650070612</c:v>
                </c:pt>
                <c:pt idx="56">
                  <c:v>4903647765</c:v>
                </c:pt>
                <c:pt idx="57">
                  <c:v>2751793428</c:v>
                </c:pt>
                <c:pt idx="58">
                  <c:v>7646011886</c:v>
                </c:pt>
                <c:pt idx="59">
                  <c:v>3651532860</c:v>
                </c:pt>
                <c:pt idx="60">
                  <c:v>6799723857</c:v>
                </c:pt>
                <c:pt idx="61">
                  <c:v>1391663284</c:v>
                </c:pt>
                <c:pt idx="62">
                  <c:v>2639375512</c:v>
                </c:pt>
                <c:pt idx="63">
                  <c:v>8301369183</c:v>
                </c:pt>
                <c:pt idx="64">
                  <c:v>6205499983</c:v>
                </c:pt>
                <c:pt idx="65">
                  <c:v>3613036983</c:v>
                </c:pt>
                <c:pt idx="66">
                  <c:v>7085421126</c:v>
                </c:pt>
                <c:pt idx="67">
                  <c:v>8206069291</c:v>
                </c:pt>
                <c:pt idx="68">
                  <c:v>5756620524</c:v>
                </c:pt>
                <c:pt idx="69">
                  <c:v>8166940116</c:v>
                </c:pt>
                <c:pt idx="70">
                  <c:v>9675273593</c:v>
                </c:pt>
                <c:pt idx="71">
                  <c:v>2144381933</c:v>
                </c:pt>
                <c:pt idx="72">
                  <c:v>514723408</c:v>
                </c:pt>
                <c:pt idx="73">
                  <c:v>7273477958</c:v>
                </c:pt>
                <c:pt idx="74">
                  <c:v>8523481230</c:v>
                </c:pt>
                <c:pt idx="75">
                  <c:v>7303182535</c:v>
                </c:pt>
                <c:pt idx="76">
                  <c:v>5100822376</c:v>
                </c:pt>
                <c:pt idx="77">
                  <c:v>6380128441</c:v>
                </c:pt>
                <c:pt idx="78">
                  <c:v>7110753239</c:v>
                </c:pt>
                <c:pt idx="79">
                  <c:v>8863842973</c:v>
                </c:pt>
                <c:pt idx="80">
                  <c:v>9776399746</c:v>
                </c:pt>
                <c:pt idx="81">
                  <c:v>5107724191</c:v>
                </c:pt>
                <c:pt idx="82">
                  <c:v>931034531</c:v>
                </c:pt>
                <c:pt idx="83">
                  <c:v>6716957502</c:v>
                </c:pt>
                <c:pt idx="84">
                  <c:v>719323150</c:v>
                </c:pt>
                <c:pt idx="85">
                  <c:v>5540271378</c:v>
                </c:pt>
                <c:pt idx="86">
                  <c:v>5697396589</c:v>
                </c:pt>
                <c:pt idx="87">
                  <c:v>73222399</c:v>
                </c:pt>
                <c:pt idx="88">
                  <c:v>3282425015</c:v>
                </c:pt>
                <c:pt idx="89">
                  <c:v>1662469705</c:v>
                </c:pt>
                <c:pt idx="90">
                  <c:v>6947499453</c:v>
                </c:pt>
                <c:pt idx="91">
                  <c:v>1422441601</c:v>
                </c:pt>
                <c:pt idx="92">
                  <c:v>684421380</c:v>
                </c:pt>
                <c:pt idx="93">
                  <c:v>762158190</c:v>
                </c:pt>
                <c:pt idx="94">
                  <c:v>1967442436</c:v>
                </c:pt>
                <c:pt idx="95">
                  <c:v>6696735615</c:v>
                </c:pt>
                <c:pt idx="96">
                  <c:v>8703164454</c:v>
                </c:pt>
                <c:pt idx="97">
                  <c:v>2319527001</c:v>
                </c:pt>
                <c:pt idx="98">
                  <c:v>2512549615</c:v>
                </c:pt>
                <c:pt idx="99">
                  <c:v>4685126750</c:v>
                </c:pt>
                <c:pt idx="100">
                  <c:v>5184807500</c:v>
                </c:pt>
                <c:pt idx="101">
                  <c:v>6802335697</c:v>
                </c:pt>
                <c:pt idx="102">
                  <c:v>2160003093</c:v>
                </c:pt>
                <c:pt idx="103">
                  <c:v>3197423674</c:v>
                </c:pt>
                <c:pt idx="104">
                  <c:v>8868351811</c:v>
                </c:pt>
                <c:pt idx="105">
                  <c:v>898297621</c:v>
                </c:pt>
                <c:pt idx="106">
                  <c:v>6715230226</c:v>
                </c:pt>
                <c:pt idx="107">
                  <c:v>1611667232</c:v>
                </c:pt>
                <c:pt idx="108">
                  <c:v>9556833366</c:v>
                </c:pt>
                <c:pt idx="109">
                  <c:v>8650174833</c:v>
                </c:pt>
                <c:pt idx="110">
                  <c:v>9785292061</c:v>
                </c:pt>
                <c:pt idx="111">
                  <c:v>5790645968</c:v>
                </c:pt>
                <c:pt idx="112">
                  <c:v>2084557194</c:v>
                </c:pt>
                <c:pt idx="113">
                  <c:v>5505687784</c:v>
                </c:pt>
                <c:pt idx="114">
                  <c:v>4358005039</c:v>
                </c:pt>
                <c:pt idx="115">
                  <c:v>9231029975</c:v>
                </c:pt>
                <c:pt idx="116">
                  <c:v>3002515582</c:v>
                </c:pt>
                <c:pt idx="117">
                  <c:v>5810609864</c:v>
                </c:pt>
                <c:pt idx="118">
                  <c:v>2986485545</c:v>
                </c:pt>
                <c:pt idx="119">
                  <c:v>652671578</c:v>
                </c:pt>
                <c:pt idx="120">
                  <c:v>8342662977</c:v>
                </c:pt>
                <c:pt idx="121">
                  <c:v>5803308765</c:v>
                </c:pt>
                <c:pt idx="122">
                  <c:v>5316508394</c:v>
                </c:pt>
                <c:pt idx="123">
                  <c:v>8419836672</c:v>
                </c:pt>
                <c:pt idx="124">
                  <c:v>6718777056</c:v>
                </c:pt>
                <c:pt idx="125">
                  <c:v>2434012221</c:v>
                </c:pt>
                <c:pt idx="126">
                  <c:v>647900688</c:v>
                </c:pt>
                <c:pt idx="127">
                  <c:v>7033495900</c:v>
                </c:pt>
                <c:pt idx="128">
                  <c:v>9740321194</c:v>
                </c:pt>
                <c:pt idx="129">
                  <c:v>9220127997</c:v>
                </c:pt>
                <c:pt idx="130">
                  <c:v>4369280400</c:v>
                </c:pt>
                <c:pt idx="131">
                  <c:v>4634086581</c:v>
                </c:pt>
                <c:pt idx="132">
                  <c:v>4077673410</c:v>
                </c:pt>
                <c:pt idx="133">
                  <c:v>75613549</c:v>
                </c:pt>
                <c:pt idx="134">
                  <c:v>4314109394</c:v>
                </c:pt>
                <c:pt idx="135">
                  <c:v>9871712618</c:v>
                </c:pt>
                <c:pt idx="136">
                  <c:v>4035946850</c:v>
                </c:pt>
                <c:pt idx="137">
                  <c:v>8355921585</c:v>
                </c:pt>
                <c:pt idx="138">
                  <c:v>5363148080</c:v>
                </c:pt>
                <c:pt idx="139">
                  <c:v>6755251844</c:v>
                </c:pt>
                <c:pt idx="140">
                  <c:v>3545641821</c:v>
                </c:pt>
                <c:pt idx="141">
                  <c:v>5813635602</c:v>
                </c:pt>
                <c:pt idx="142">
                  <c:v>3950767037</c:v>
                </c:pt>
                <c:pt idx="143">
                  <c:v>8614930399</c:v>
                </c:pt>
                <c:pt idx="144">
                  <c:v>5256648489</c:v>
                </c:pt>
                <c:pt idx="145">
                  <c:v>4755448433</c:v>
                </c:pt>
                <c:pt idx="146">
                  <c:v>9949095131</c:v>
                </c:pt>
                <c:pt idx="147">
                  <c:v>8563393448</c:v>
                </c:pt>
                <c:pt idx="148">
                  <c:v>4568298377</c:v>
                </c:pt>
                <c:pt idx="149">
                  <c:v>2862864366</c:v>
                </c:pt>
                <c:pt idx="150">
                  <c:v>781689783</c:v>
                </c:pt>
                <c:pt idx="151">
                  <c:v>8238385857</c:v>
                </c:pt>
                <c:pt idx="152">
                  <c:v>978506448</c:v>
                </c:pt>
                <c:pt idx="153">
                  <c:v>6313362241</c:v>
                </c:pt>
                <c:pt idx="154">
                  <c:v>2812381965</c:v>
                </c:pt>
                <c:pt idx="155">
                  <c:v>3684048518</c:v>
                </c:pt>
                <c:pt idx="156">
                  <c:v>3783520118</c:v>
                </c:pt>
                <c:pt idx="157">
                  <c:v>7498655187</c:v>
                </c:pt>
                <c:pt idx="158">
                  <c:v>6067983311</c:v>
                </c:pt>
                <c:pt idx="159">
                  <c:v>559396511</c:v>
                </c:pt>
                <c:pt idx="160">
                  <c:v>8079650489</c:v>
                </c:pt>
                <c:pt idx="161">
                  <c:v>5684031005</c:v>
                </c:pt>
                <c:pt idx="162">
                  <c:v>660817411</c:v>
                </c:pt>
                <c:pt idx="163">
                  <c:v>9255770012</c:v>
                </c:pt>
                <c:pt idx="164">
                  <c:v>5448435297</c:v>
                </c:pt>
                <c:pt idx="165">
                  <c:v>8087876067</c:v>
                </c:pt>
                <c:pt idx="166">
                  <c:v>9863501476</c:v>
                </c:pt>
                <c:pt idx="167">
                  <c:v>568686802</c:v>
                </c:pt>
                <c:pt idx="168">
                  <c:v>3984987625</c:v>
                </c:pt>
                <c:pt idx="169">
                  <c:v>7688629772</c:v>
                </c:pt>
                <c:pt idx="170">
                  <c:v>6677506258</c:v>
                </c:pt>
                <c:pt idx="171">
                  <c:v>6639635070</c:v>
                </c:pt>
                <c:pt idx="172">
                  <c:v>209248343</c:v>
                </c:pt>
                <c:pt idx="173">
                  <c:v>1307072461</c:v>
                </c:pt>
                <c:pt idx="174">
                  <c:v>5970514780</c:v>
                </c:pt>
                <c:pt idx="175">
                  <c:v>6331685367</c:v>
                </c:pt>
                <c:pt idx="176">
                  <c:v>6907332310</c:v>
                </c:pt>
                <c:pt idx="177">
                  <c:v>4251311787</c:v>
                </c:pt>
                <c:pt idx="178">
                  <c:v>1645155498</c:v>
                </c:pt>
                <c:pt idx="179">
                  <c:v>1390379809</c:v>
                </c:pt>
                <c:pt idx="180">
                  <c:v>1319527019</c:v>
                </c:pt>
                <c:pt idx="181">
                  <c:v>9568802908</c:v>
                </c:pt>
                <c:pt idx="182">
                  <c:v>7096404767</c:v>
                </c:pt>
                <c:pt idx="183">
                  <c:v>8714514087</c:v>
                </c:pt>
                <c:pt idx="184">
                  <c:v>3695044756</c:v>
                </c:pt>
                <c:pt idx="185">
                  <c:v>9018902519</c:v>
                </c:pt>
                <c:pt idx="186">
                  <c:v>5313716654</c:v>
                </c:pt>
                <c:pt idx="187">
                  <c:v>8078736975</c:v>
                </c:pt>
                <c:pt idx="188">
                  <c:v>4880250309</c:v>
                </c:pt>
                <c:pt idx="189">
                  <c:v>6216122339</c:v>
                </c:pt>
                <c:pt idx="190">
                  <c:v>2058840968</c:v>
                </c:pt>
                <c:pt idx="191">
                  <c:v>1632727900</c:v>
                </c:pt>
                <c:pt idx="192">
                  <c:v>1362622915</c:v>
                </c:pt>
                <c:pt idx="193">
                  <c:v>2701113237</c:v>
                </c:pt>
                <c:pt idx="194">
                  <c:v>3522529758</c:v>
                </c:pt>
                <c:pt idx="195">
                  <c:v>9556091599</c:v>
                </c:pt>
                <c:pt idx="196">
                  <c:v>4554550249</c:v>
                </c:pt>
                <c:pt idx="197">
                  <c:v>1932683941</c:v>
                </c:pt>
                <c:pt idx="198">
                  <c:v>7647490079</c:v>
                </c:pt>
                <c:pt idx="199">
                  <c:v>272276138</c:v>
                </c:pt>
              </c:strCache>
            </c:strRef>
          </c:cat>
          <c:val>
            <c:numRef>
              <c:f>'Strategy 1'!$F$7:$F$207</c:f>
              <c:numCache>
                <c:formatCode>_("$"* #,##0.00_);_("$"* \(#,##0.00\);_("$"* "-"??_);_(@_)</c:formatCode>
                <c:ptCount val="200"/>
                <c:pt idx="0">
                  <c:v>-5270.7200000000012</c:v>
                </c:pt>
                <c:pt idx="1">
                  <c:v>-4418</c:v>
                </c:pt>
                <c:pt idx="2">
                  <c:v>-4284.6399999999994</c:v>
                </c:pt>
                <c:pt idx="3">
                  <c:v>-4106.92</c:v>
                </c:pt>
                <c:pt idx="4">
                  <c:v>-3928.9600000000009</c:v>
                </c:pt>
                <c:pt idx="5">
                  <c:v>-3415.3199999999997</c:v>
                </c:pt>
                <c:pt idx="6">
                  <c:v>-3328.3600000000006</c:v>
                </c:pt>
                <c:pt idx="7">
                  <c:v>-3130.4000000000015</c:v>
                </c:pt>
                <c:pt idx="8">
                  <c:v>-3028.24</c:v>
                </c:pt>
                <c:pt idx="9">
                  <c:v>-2970.5999999999985</c:v>
                </c:pt>
                <c:pt idx="10">
                  <c:v>-2884.24</c:v>
                </c:pt>
                <c:pt idx="11">
                  <c:v>-2869.3199999999988</c:v>
                </c:pt>
                <c:pt idx="12">
                  <c:v>-2806.7999999999993</c:v>
                </c:pt>
                <c:pt idx="13">
                  <c:v>-2717.4399999999987</c:v>
                </c:pt>
                <c:pt idx="14">
                  <c:v>-2693.08</c:v>
                </c:pt>
                <c:pt idx="15">
                  <c:v>-2648.2000000000007</c:v>
                </c:pt>
                <c:pt idx="16">
                  <c:v>-2642.7200000000012</c:v>
                </c:pt>
                <c:pt idx="17">
                  <c:v>-2607.6399999999994</c:v>
                </c:pt>
                <c:pt idx="18">
                  <c:v>-2565.7999999999993</c:v>
                </c:pt>
                <c:pt idx="19">
                  <c:v>-2460</c:v>
                </c:pt>
                <c:pt idx="20">
                  <c:v>-2436.9600000000009</c:v>
                </c:pt>
                <c:pt idx="21">
                  <c:v>-2420.4799999999996</c:v>
                </c:pt>
                <c:pt idx="22">
                  <c:v>-2395.0400000000009</c:v>
                </c:pt>
                <c:pt idx="23">
                  <c:v>-2333.0399999999991</c:v>
                </c:pt>
                <c:pt idx="24">
                  <c:v>-2328.4799999999996</c:v>
                </c:pt>
                <c:pt idx="25">
                  <c:v>-2274.9599999999991</c:v>
                </c:pt>
                <c:pt idx="26">
                  <c:v>-2214.2399999999998</c:v>
                </c:pt>
                <c:pt idx="27">
                  <c:v>-2152.5200000000004</c:v>
                </c:pt>
                <c:pt idx="28">
                  <c:v>-2031.9200000000019</c:v>
                </c:pt>
                <c:pt idx="29">
                  <c:v>-2027.7200000000012</c:v>
                </c:pt>
                <c:pt idx="30">
                  <c:v>-1984.5599999999995</c:v>
                </c:pt>
                <c:pt idx="31">
                  <c:v>-1931.2799999999988</c:v>
                </c:pt>
                <c:pt idx="32">
                  <c:v>-1877.7999999999993</c:v>
                </c:pt>
                <c:pt idx="33">
                  <c:v>-1795.2399999999998</c:v>
                </c:pt>
                <c:pt idx="34">
                  <c:v>-1739.9200000000019</c:v>
                </c:pt>
                <c:pt idx="35">
                  <c:v>-1699.3199999999997</c:v>
                </c:pt>
                <c:pt idx="36">
                  <c:v>-1648.9200000000019</c:v>
                </c:pt>
                <c:pt idx="37">
                  <c:v>-1647.2399999999998</c:v>
                </c:pt>
                <c:pt idx="38">
                  <c:v>-1645.9600000000009</c:v>
                </c:pt>
                <c:pt idx="39">
                  <c:v>-1622.2800000000007</c:v>
                </c:pt>
                <c:pt idx="40">
                  <c:v>-1621.4400000000005</c:v>
                </c:pt>
                <c:pt idx="41">
                  <c:v>-1614.2000000000007</c:v>
                </c:pt>
                <c:pt idx="42">
                  <c:v>-1613</c:v>
                </c:pt>
                <c:pt idx="43">
                  <c:v>-1548.6399999999994</c:v>
                </c:pt>
                <c:pt idx="44">
                  <c:v>-1547.92</c:v>
                </c:pt>
                <c:pt idx="45">
                  <c:v>-1521.7999999999993</c:v>
                </c:pt>
                <c:pt idx="46">
                  <c:v>-1516.4000000000015</c:v>
                </c:pt>
                <c:pt idx="47">
                  <c:v>-1505.6800000000003</c:v>
                </c:pt>
                <c:pt idx="48">
                  <c:v>-1494.4000000000015</c:v>
                </c:pt>
                <c:pt idx="49">
                  <c:v>-1493.7200000000012</c:v>
                </c:pt>
                <c:pt idx="50">
                  <c:v>-1485.92</c:v>
                </c:pt>
                <c:pt idx="51">
                  <c:v>-1473.4000000000015</c:v>
                </c:pt>
                <c:pt idx="52">
                  <c:v>-1468.7999999999993</c:v>
                </c:pt>
                <c:pt idx="53">
                  <c:v>-1441.4400000000005</c:v>
                </c:pt>
                <c:pt idx="54">
                  <c:v>-1419.8400000000001</c:v>
                </c:pt>
                <c:pt idx="55">
                  <c:v>-1391.5999999999985</c:v>
                </c:pt>
                <c:pt idx="56">
                  <c:v>-1353.3199999999997</c:v>
                </c:pt>
                <c:pt idx="57">
                  <c:v>-1325.2800000000007</c:v>
                </c:pt>
                <c:pt idx="58">
                  <c:v>-1314.3600000000006</c:v>
                </c:pt>
                <c:pt idx="59">
                  <c:v>-1296.7600000000002</c:v>
                </c:pt>
                <c:pt idx="60">
                  <c:v>-1293.7600000000002</c:v>
                </c:pt>
                <c:pt idx="61">
                  <c:v>-1265.1599999999999</c:v>
                </c:pt>
                <c:pt idx="62">
                  <c:v>-1254.9599999999991</c:v>
                </c:pt>
                <c:pt idx="63">
                  <c:v>-1238.4399999999987</c:v>
                </c:pt>
                <c:pt idx="64">
                  <c:v>-1216.08</c:v>
                </c:pt>
                <c:pt idx="65">
                  <c:v>-1212.2000000000007</c:v>
                </c:pt>
                <c:pt idx="66">
                  <c:v>-1197.6399999999994</c:v>
                </c:pt>
                <c:pt idx="67">
                  <c:v>-1184.2799999999988</c:v>
                </c:pt>
                <c:pt idx="68">
                  <c:v>-1150.3199999999997</c:v>
                </c:pt>
                <c:pt idx="69">
                  <c:v>-1147.2000000000007</c:v>
                </c:pt>
                <c:pt idx="70">
                  <c:v>-1122.0399999999991</c:v>
                </c:pt>
                <c:pt idx="71">
                  <c:v>-1120.3199999999997</c:v>
                </c:pt>
                <c:pt idx="72">
                  <c:v>-1113.7600000000002</c:v>
                </c:pt>
                <c:pt idx="73">
                  <c:v>-1069.4399999999987</c:v>
                </c:pt>
                <c:pt idx="74">
                  <c:v>-1060.880000000001</c:v>
                </c:pt>
                <c:pt idx="75">
                  <c:v>-1047.5200000000004</c:v>
                </c:pt>
                <c:pt idx="76">
                  <c:v>-1046.92</c:v>
                </c:pt>
                <c:pt idx="77">
                  <c:v>-1045.6800000000003</c:v>
                </c:pt>
                <c:pt idx="78">
                  <c:v>-1021.7199999999993</c:v>
                </c:pt>
                <c:pt idx="79">
                  <c:v>-999.59999999999854</c:v>
                </c:pt>
                <c:pt idx="80">
                  <c:v>-987.59999999999854</c:v>
                </c:pt>
                <c:pt idx="81">
                  <c:v>-951.76000000000022</c:v>
                </c:pt>
                <c:pt idx="82">
                  <c:v>-918.52000000000044</c:v>
                </c:pt>
                <c:pt idx="83">
                  <c:v>-916.63999999999942</c:v>
                </c:pt>
                <c:pt idx="84">
                  <c:v>-914.60000000000036</c:v>
                </c:pt>
                <c:pt idx="85">
                  <c:v>-903</c:v>
                </c:pt>
                <c:pt idx="86">
                  <c:v>-885.84000000000015</c:v>
                </c:pt>
                <c:pt idx="87">
                  <c:v>-880.79999999999927</c:v>
                </c:pt>
                <c:pt idx="88">
                  <c:v>-865.36000000000058</c:v>
                </c:pt>
                <c:pt idx="89">
                  <c:v>-864.11999999999898</c:v>
                </c:pt>
                <c:pt idx="90">
                  <c:v>-838.31999999999971</c:v>
                </c:pt>
                <c:pt idx="91">
                  <c:v>-818.84000000000015</c:v>
                </c:pt>
                <c:pt idx="92">
                  <c:v>-809.07999999999993</c:v>
                </c:pt>
                <c:pt idx="93">
                  <c:v>-803.15999999999985</c:v>
                </c:pt>
                <c:pt idx="94">
                  <c:v>-801.96000000000095</c:v>
                </c:pt>
                <c:pt idx="95">
                  <c:v>-795.48000000000138</c:v>
                </c:pt>
                <c:pt idx="96">
                  <c:v>-780.68000000000029</c:v>
                </c:pt>
                <c:pt idx="97">
                  <c:v>-769.68000000000029</c:v>
                </c:pt>
                <c:pt idx="98">
                  <c:v>-752.23999999999978</c:v>
                </c:pt>
                <c:pt idx="99">
                  <c:v>-749.92000000000007</c:v>
                </c:pt>
                <c:pt idx="100">
                  <c:v>-744.84000000000015</c:v>
                </c:pt>
                <c:pt idx="101">
                  <c:v>-744.52000000000044</c:v>
                </c:pt>
                <c:pt idx="102">
                  <c:v>-743.48000000000138</c:v>
                </c:pt>
                <c:pt idx="103">
                  <c:v>-740.43999999999869</c:v>
                </c:pt>
                <c:pt idx="104">
                  <c:v>-728.88000000000102</c:v>
                </c:pt>
                <c:pt idx="105">
                  <c:v>-718.72000000000116</c:v>
                </c:pt>
                <c:pt idx="106">
                  <c:v>-686.76000000000022</c:v>
                </c:pt>
                <c:pt idx="107">
                  <c:v>-685.04000000000087</c:v>
                </c:pt>
                <c:pt idx="108">
                  <c:v>-680.79999999999927</c:v>
                </c:pt>
                <c:pt idx="109">
                  <c:v>-679.52000000000044</c:v>
                </c:pt>
                <c:pt idx="110">
                  <c:v>-676.84000000000015</c:v>
                </c:pt>
                <c:pt idx="111">
                  <c:v>-669.63999999999942</c:v>
                </c:pt>
                <c:pt idx="112">
                  <c:v>-657.03999999999905</c:v>
                </c:pt>
                <c:pt idx="113">
                  <c:v>-649.20000000000073</c:v>
                </c:pt>
                <c:pt idx="114">
                  <c:v>-644.71999999999935</c:v>
                </c:pt>
                <c:pt idx="115">
                  <c:v>-643.60000000000036</c:v>
                </c:pt>
                <c:pt idx="116">
                  <c:v>-635.44000000000051</c:v>
                </c:pt>
                <c:pt idx="117">
                  <c:v>-631.31999999999971</c:v>
                </c:pt>
                <c:pt idx="118">
                  <c:v>-629.20000000000073</c:v>
                </c:pt>
                <c:pt idx="119">
                  <c:v>-628.36000000000058</c:v>
                </c:pt>
                <c:pt idx="120">
                  <c:v>-619.28000000000065</c:v>
                </c:pt>
                <c:pt idx="121">
                  <c:v>-604.20000000000073</c:v>
                </c:pt>
                <c:pt idx="122">
                  <c:v>-589.19999999999891</c:v>
                </c:pt>
                <c:pt idx="123">
                  <c:v>-564.27999999999884</c:v>
                </c:pt>
                <c:pt idx="124">
                  <c:v>-556.88000000000011</c:v>
                </c:pt>
                <c:pt idx="125">
                  <c:v>-555.63999999999942</c:v>
                </c:pt>
                <c:pt idx="126">
                  <c:v>-544.60000000000036</c:v>
                </c:pt>
                <c:pt idx="127">
                  <c:v>-538.07999999999993</c:v>
                </c:pt>
                <c:pt idx="128">
                  <c:v>-536.20000000000073</c:v>
                </c:pt>
                <c:pt idx="129">
                  <c:v>-528.71999999999935</c:v>
                </c:pt>
                <c:pt idx="130">
                  <c:v>-518.84000000000015</c:v>
                </c:pt>
                <c:pt idx="131">
                  <c:v>-518.51999999999862</c:v>
                </c:pt>
                <c:pt idx="132">
                  <c:v>-509</c:v>
                </c:pt>
                <c:pt idx="133">
                  <c:v>-503.79999999999927</c:v>
                </c:pt>
                <c:pt idx="134">
                  <c:v>-494.40000000000146</c:v>
                </c:pt>
                <c:pt idx="135">
                  <c:v>-492.44000000000051</c:v>
                </c:pt>
                <c:pt idx="136">
                  <c:v>-478.36000000000058</c:v>
                </c:pt>
                <c:pt idx="137">
                  <c:v>-472.79999999999927</c:v>
                </c:pt>
                <c:pt idx="138">
                  <c:v>-471.11999999999898</c:v>
                </c:pt>
                <c:pt idx="139">
                  <c:v>-453.07999999999811</c:v>
                </c:pt>
                <c:pt idx="140">
                  <c:v>-439.60000000000036</c:v>
                </c:pt>
                <c:pt idx="141">
                  <c:v>-434.20000000000073</c:v>
                </c:pt>
                <c:pt idx="142">
                  <c:v>-425.40000000000146</c:v>
                </c:pt>
                <c:pt idx="143">
                  <c:v>-418.51999999999862</c:v>
                </c:pt>
                <c:pt idx="144">
                  <c:v>-415.80000000000109</c:v>
                </c:pt>
                <c:pt idx="145">
                  <c:v>-414.79999999999927</c:v>
                </c:pt>
                <c:pt idx="146">
                  <c:v>-400.27999999999884</c:v>
                </c:pt>
                <c:pt idx="147">
                  <c:v>-399.84000000000015</c:v>
                </c:pt>
                <c:pt idx="148">
                  <c:v>-397.95999999999913</c:v>
                </c:pt>
                <c:pt idx="149">
                  <c:v>-396</c:v>
                </c:pt>
                <c:pt idx="150">
                  <c:v>-372.48000000000138</c:v>
                </c:pt>
                <c:pt idx="151">
                  <c:v>-364.44000000000051</c:v>
                </c:pt>
                <c:pt idx="152">
                  <c:v>-358.95999999999913</c:v>
                </c:pt>
                <c:pt idx="153">
                  <c:v>-353.07999999999811</c:v>
                </c:pt>
                <c:pt idx="154">
                  <c:v>-348.72000000000116</c:v>
                </c:pt>
                <c:pt idx="155">
                  <c:v>-342.15999999999985</c:v>
                </c:pt>
                <c:pt idx="156">
                  <c:v>-338.79999999999927</c:v>
                </c:pt>
                <c:pt idx="157">
                  <c:v>-338.11999999999898</c:v>
                </c:pt>
                <c:pt idx="158">
                  <c:v>-337.76000000000022</c:v>
                </c:pt>
                <c:pt idx="159">
                  <c:v>-288.68000000000029</c:v>
                </c:pt>
                <c:pt idx="160">
                  <c:v>-272.60000000000036</c:v>
                </c:pt>
                <c:pt idx="161">
                  <c:v>-271.23999999999978</c:v>
                </c:pt>
                <c:pt idx="162">
                  <c:v>-267</c:v>
                </c:pt>
                <c:pt idx="163">
                  <c:v>-266.88000000000011</c:v>
                </c:pt>
                <c:pt idx="164">
                  <c:v>-254.79999999999927</c:v>
                </c:pt>
                <c:pt idx="165">
                  <c:v>-242.55999999999949</c:v>
                </c:pt>
                <c:pt idx="166">
                  <c:v>-238.79999999999927</c:v>
                </c:pt>
                <c:pt idx="167">
                  <c:v>-229.76000000000022</c:v>
                </c:pt>
                <c:pt idx="168">
                  <c:v>-222.72000000000116</c:v>
                </c:pt>
                <c:pt idx="169">
                  <c:v>-205.36000000000058</c:v>
                </c:pt>
                <c:pt idx="170">
                  <c:v>-168.15999999999985</c:v>
                </c:pt>
                <c:pt idx="171">
                  <c:v>-159.03999999999905</c:v>
                </c:pt>
                <c:pt idx="172">
                  <c:v>-130.51999999999862</c:v>
                </c:pt>
                <c:pt idx="173">
                  <c:v>-130.15999999999985</c:v>
                </c:pt>
                <c:pt idx="174">
                  <c:v>-125.40000000000146</c:v>
                </c:pt>
                <c:pt idx="175">
                  <c:v>-116.84000000000015</c:v>
                </c:pt>
                <c:pt idx="176">
                  <c:v>-115.15999999999985</c:v>
                </c:pt>
                <c:pt idx="177">
                  <c:v>-108.47999999999956</c:v>
                </c:pt>
                <c:pt idx="178">
                  <c:v>-107.52000000000044</c:v>
                </c:pt>
                <c:pt idx="179">
                  <c:v>-103.68000000000029</c:v>
                </c:pt>
                <c:pt idx="180">
                  <c:v>-102.92000000000007</c:v>
                </c:pt>
                <c:pt idx="181">
                  <c:v>-98.079999999999927</c:v>
                </c:pt>
                <c:pt idx="182">
                  <c:v>-93.319999999999709</c:v>
                </c:pt>
                <c:pt idx="183">
                  <c:v>-85.719999999999345</c:v>
                </c:pt>
                <c:pt idx="184">
                  <c:v>-84.799999999999272</c:v>
                </c:pt>
                <c:pt idx="185">
                  <c:v>-76.720000000001164</c:v>
                </c:pt>
                <c:pt idx="186">
                  <c:v>-73.559999999999491</c:v>
                </c:pt>
                <c:pt idx="187">
                  <c:v>-73.279999999998836</c:v>
                </c:pt>
                <c:pt idx="188">
                  <c:v>-72.920000000001892</c:v>
                </c:pt>
                <c:pt idx="189">
                  <c:v>-61.760000000000218</c:v>
                </c:pt>
                <c:pt idx="190">
                  <c:v>-59.039999999999054</c:v>
                </c:pt>
                <c:pt idx="191">
                  <c:v>-51</c:v>
                </c:pt>
                <c:pt idx="192">
                  <c:v>-41.680000000000291</c:v>
                </c:pt>
                <c:pt idx="193">
                  <c:v>-35.920000000000073</c:v>
                </c:pt>
                <c:pt idx="194">
                  <c:v>-33.119999999998981</c:v>
                </c:pt>
                <c:pt idx="195">
                  <c:v>-31.119999999998981</c:v>
                </c:pt>
                <c:pt idx="196">
                  <c:v>-22.480000000001382</c:v>
                </c:pt>
                <c:pt idx="197">
                  <c:v>-22.200000000000728</c:v>
                </c:pt>
                <c:pt idx="198">
                  <c:v>-20.920000000000073</c:v>
                </c:pt>
                <c:pt idx="199">
                  <c:v>-4.680000000000291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D8-4D12-8FEA-2E09984C93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22516111"/>
        <c:axId val="722521103"/>
      </c:barChart>
      <c:catAx>
        <c:axId val="72251611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722521103"/>
        <c:crosses val="autoZero"/>
        <c:auto val="1"/>
        <c:lblAlgn val="ctr"/>
        <c:lblOffset val="100"/>
        <c:noMultiLvlLbl val="0"/>
      </c:catAx>
      <c:valAx>
        <c:axId val="7225211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25161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Strategies!$J$4</c:f>
              <c:strCache>
                <c:ptCount val="1"/>
                <c:pt idx="0">
                  <c:v>2018 Baseline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-1.490025336296962E-2"/>
                  <c:y val="-9.698502574112406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EEE-4A44-88FD-309E282FD806}"/>
                </c:ext>
              </c:extLst>
            </c:dLbl>
            <c:dLbl>
              <c:idx val="1"/>
              <c:layout>
                <c:manualLayout>
                  <c:x val="1.1175190022227121E-2"/>
                  <c:y val="-2.424625643528105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EEE-4A44-88FD-309E282FD806}"/>
                </c:ext>
              </c:extLst>
            </c:dLbl>
            <c:dLbl>
              <c:idx val="2"/>
              <c:layout>
                <c:manualLayout>
                  <c:x val="9.8711245408931395E-3"/>
                  <c:y val="-4.121863593997781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484-4AA5-8ABA-7CA9864F8F76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alibri" panose="020F0502020204030204" pitchFamily="34" charset="0"/>
                    <a:ea typeface="+mn-ea"/>
                    <a:cs typeface="Calibri" panose="020F050202020403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(Strategies!$I$6,Strategies!$I$13,Strategies!$I$16)</c:f>
              <c:strCache>
                <c:ptCount val="3"/>
                <c:pt idx="0">
                  <c:v>Gross Revenue</c:v>
                </c:pt>
                <c:pt idx="1">
                  <c:v>Total Cost</c:v>
                </c:pt>
                <c:pt idx="2">
                  <c:v>Profits</c:v>
                </c:pt>
              </c:strCache>
              <c:extLst/>
            </c:strRef>
          </c:cat>
          <c:val>
            <c:numRef>
              <c:f>(Strategies!$J$6,Strategies!$J$13,Strategies!$J$16)</c:f>
              <c:numCache>
                <c:formatCode>_("$"* #,##0_);_("$"* \(#,##0\);_("$"* "-"??_);_(@_)</c:formatCode>
                <c:ptCount val="3"/>
                <c:pt idx="0">
                  <c:v>52830207</c:v>
                </c:pt>
                <c:pt idx="1">
                  <c:v>33076688.639999952</c:v>
                </c:pt>
                <c:pt idx="2">
                  <c:v>19753518.360000048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7484-4AA5-8ABA-7CA9864F8F76}"/>
            </c:ext>
          </c:extLst>
        </c:ser>
        <c:ser>
          <c:idx val="1"/>
          <c:order val="1"/>
          <c:tx>
            <c:strRef>
              <c:f>Strategies!$K$4</c:f>
              <c:strCache>
                <c:ptCount val="1"/>
                <c:pt idx="0">
                  <c:v>Strategy 1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3.5388101737052764E-2"/>
                  <c:y val="-1.939700514822481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EEE-4A44-88FD-309E282FD806}"/>
                </c:ext>
              </c:extLst>
            </c:dLbl>
            <c:dLbl>
              <c:idx val="1"/>
              <c:layout>
                <c:manualLayout>
                  <c:x val="5.0256384083948197E-2"/>
                  <c:y val="-1.697237950469671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484-4AA5-8ABA-7CA9864F8F76}"/>
                </c:ext>
              </c:extLst>
            </c:dLbl>
            <c:dLbl>
              <c:idx val="2"/>
              <c:layout>
                <c:manualLayout>
                  <c:x val="5.1725437606948775E-2"/>
                  <c:y val="-1.1465233732002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484-4AA5-8ABA-7CA9864F8F76}"/>
                </c:ext>
              </c:extLst>
            </c:dLbl>
            <c:numFmt formatCode="&quot;$&quot;0.00,,&quot; M&quot;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(Strategies!$I$6,Strategies!$I$13,Strategies!$I$16)</c:f>
              <c:strCache>
                <c:ptCount val="3"/>
                <c:pt idx="0">
                  <c:v>Gross Revenue</c:v>
                </c:pt>
                <c:pt idx="1">
                  <c:v>Total Cost</c:v>
                </c:pt>
                <c:pt idx="2">
                  <c:v>Profits</c:v>
                </c:pt>
              </c:strCache>
              <c:extLst/>
            </c:strRef>
          </c:cat>
          <c:val>
            <c:numRef>
              <c:f>(Strategies!$K$6,Strategies!$K$13,Strategies!$K$16)</c:f>
              <c:numCache>
                <c:formatCode>_("$"* #,##0_);_("$"* \(#,##0\);_("$"* "-"??_);_(@_)</c:formatCode>
                <c:ptCount val="3"/>
                <c:pt idx="0">
                  <c:v>51192342</c:v>
                </c:pt>
                <c:pt idx="1">
                  <c:v>31227939.599999961</c:v>
                </c:pt>
                <c:pt idx="2">
                  <c:v>19964402.400000039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4-7484-4AA5-8ABA-7CA9864F8F7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82"/>
        <c:shape val="box"/>
        <c:axId val="1015780512"/>
        <c:axId val="1015773024"/>
        <c:axId val="0"/>
      </c:bar3DChart>
      <c:catAx>
        <c:axId val="101578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5773024"/>
        <c:crosses val="autoZero"/>
        <c:auto val="1"/>
        <c:lblAlgn val="ctr"/>
        <c:lblOffset val="100"/>
        <c:noMultiLvlLbl val="0"/>
      </c:catAx>
      <c:valAx>
        <c:axId val="1015773024"/>
        <c:scaling>
          <c:orientation val="minMax"/>
        </c:scaling>
        <c:delete val="1"/>
        <c:axPos val="l"/>
        <c:numFmt formatCode="_(&quot;$&quot;* #,##0_);_(&quot;$&quot;* \(#,##0\);_(&quot;$&quot;* &quot;-&quot;??_);_(@_)" sourceLinked="1"/>
        <c:majorTickMark val="none"/>
        <c:minorTickMark val="none"/>
        <c:tickLblPos val="nextTo"/>
        <c:crossAx val="101578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Project 1_PM.xlsx]Strategy 1!PivotTable1</c:name>
    <c:fmtId val="1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9251652726337135E-2"/>
          <c:y val="6.9008224588700304E-2"/>
          <c:w val="0.90698486420801794"/>
          <c:h val="0.904816241946620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'Strategy 1'!$C$6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'Strategy 1'!$B$7:$B$4007</c:f>
              <c:strCache>
                <c:ptCount val="4000"/>
                <c:pt idx="0">
                  <c:v>8412151526</c:v>
                </c:pt>
                <c:pt idx="1">
                  <c:v>1101469803</c:v>
                </c:pt>
                <c:pt idx="2">
                  <c:v>2629965295</c:v>
                </c:pt>
                <c:pt idx="3">
                  <c:v>7279836542</c:v>
                </c:pt>
                <c:pt idx="4">
                  <c:v>2696842825</c:v>
                </c:pt>
                <c:pt idx="5">
                  <c:v>9670401348</c:v>
                </c:pt>
                <c:pt idx="6">
                  <c:v>1861643497</c:v>
                </c:pt>
                <c:pt idx="7">
                  <c:v>4669949586</c:v>
                </c:pt>
                <c:pt idx="8">
                  <c:v>5590115825</c:v>
                </c:pt>
                <c:pt idx="9">
                  <c:v>598458506</c:v>
                </c:pt>
                <c:pt idx="10">
                  <c:v>3001548983</c:v>
                </c:pt>
                <c:pt idx="11">
                  <c:v>6682914792</c:v>
                </c:pt>
                <c:pt idx="12">
                  <c:v>4787252232</c:v>
                </c:pt>
                <c:pt idx="13">
                  <c:v>8662335276</c:v>
                </c:pt>
                <c:pt idx="14">
                  <c:v>4514268097</c:v>
                </c:pt>
                <c:pt idx="15">
                  <c:v>7140857385</c:v>
                </c:pt>
                <c:pt idx="16">
                  <c:v>5954826315</c:v>
                </c:pt>
                <c:pt idx="17">
                  <c:v>9814526940</c:v>
                </c:pt>
                <c:pt idx="18">
                  <c:v>4303309222</c:v>
                </c:pt>
                <c:pt idx="19">
                  <c:v>610517929</c:v>
                </c:pt>
                <c:pt idx="20">
                  <c:v>2391211724</c:v>
                </c:pt>
                <c:pt idx="21">
                  <c:v>6580228776</c:v>
                </c:pt>
                <c:pt idx="22">
                  <c:v>9822827350</c:v>
                </c:pt>
                <c:pt idx="23">
                  <c:v>8378858502</c:v>
                </c:pt>
                <c:pt idx="24">
                  <c:v>7034804087</c:v>
                </c:pt>
                <c:pt idx="25">
                  <c:v>5718230714</c:v>
                </c:pt>
                <c:pt idx="26">
                  <c:v>2224393202</c:v>
                </c:pt>
                <c:pt idx="27">
                  <c:v>2408253195</c:v>
                </c:pt>
                <c:pt idx="28">
                  <c:v>4859965922</c:v>
                </c:pt>
                <c:pt idx="29">
                  <c:v>7084691529</c:v>
                </c:pt>
                <c:pt idx="30">
                  <c:v>9147639156</c:v>
                </c:pt>
                <c:pt idx="31">
                  <c:v>5326310139</c:v>
                </c:pt>
                <c:pt idx="32">
                  <c:v>9535552368</c:v>
                </c:pt>
                <c:pt idx="33">
                  <c:v>3172882772</c:v>
                </c:pt>
                <c:pt idx="34">
                  <c:v>1537620592</c:v>
                </c:pt>
                <c:pt idx="35">
                  <c:v>2275505253</c:v>
                </c:pt>
                <c:pt idx="36">
                  <c:v>675868513</c:v>
                </c:pt>
                <c:pt idx="37">
                  <c:v>9521620323</c:v>
                </c:pt>
                <c:pt idx="38">
                  <c:v>7144046357</c:v>
                </c:pt>
                <c:pt idx="39">
                  <c:v>1875157859</c:v>
                </c:pt>
                <c:pt idx="40">
                  <c:v>4669628755</c:v>
                </c:pt>
                <c:pt idx="41">
                  <c:v>6135174312</c:v>
                </c:pt>
                <c:pt idx="42">
                  <c:v>783629176</c:v>
                </c:pt>
                <c:pt idx="43">
                  <c:v>1799018342</c:v>
                </c:pt>
                <c:pt idx="44">
                  <c:v>5006505265</c:v>
                </c:pt>
                <c:pt idx="45">
                  <c:v>6861570885</c:v>
                </c:pt>
                <c:pt idx="46">
                  <c:v>2980003816</c:v>
                </c:pt>
                <c:pt idx="47">
                  <c:v>7640689821</c:v>
                </c:pt>
                <c:pt idx="48">
                  <c:v>1438579853</c:v>
                </c:pt>
                <c:pt idx="49">
                  <c:v>548668981</c:v>
                </c:pt>
                <c:pt idx="50">
                  <c:v>1830267736</c:v>
                </c:pt>
                <c:pt idx="51">
                  <c:v>6194835575</c:v>
                </c:pt>
                <c:pt idx="52">
                  <c:v>2923192265</c:v>
                </c:pt>
                <c:pt idx="53">
                  <c:v>1304938220</c:v>
                </c:pt>
                <c:pt idx="54">
                  <c:v>5993165073</c:v>
                </c:pt>
                <c:pt idx="55">
                  <c:v>8650070612</c:v>
                </c:pt>
                <c:pt idx="56">
                  <c:v>4903647765</c:v>
                </c:pt>
                <c:pt idx="57">
                  <c:v>2751793428</c:v>
                </c:pt>
                <c:pt idx="58">
                  <c:v>7646011886</c:v>
                </c:pt>
                <c:pt idx="59">
                  <c:v>3651532860</c:v>
                </c:pt>
                <c:pt idx="60">
                  <c:v>6799723857</c:v>
                </c:pt>
                <c:pt idx="61">
                  <c:v>1391663284</c:v>
                </c:pt>
                <c:pt idx="62">
                  <c:v>2639375512</c:v>
                </c:pt>
                <c:pt idx="63">
                  <c:v>8301369183</c:v>
                </c:pt>
                <c:pt idx="64">
                  <c:v>6205499983</c:v>
                </c:pt>
                <c:pt idx="65">
                  <c:v>3613036983</c:v>
                </c:pt>
                <c:pt idx="66">
                  <c:v>7085421126</c:v>
                </c:pt>
                <c:pt idx="67">
                  <c:v>8206069291</c:v>
                </c:pt>
                <c:pt idx="68">
                  <c:v>5756620524</c:v>
                </c:pt>
                <c:pt idx="69">
                  <c:v>8166940116</c:v>
                </c:pt>
                <c:pt idx="70">
                  <c:v>9675273593</c:v>
                </c:pt>
                <c:pt idx="71">
                  <c:v>2144381933</c:v>
                </c:pt>
                <c:pt idx="72">
                  <c:v>514723408</c:v>
                </c:pt>
                <c:pt idx="73">
                  <c:v>7273477958</c:v>
                </c:pt>
                <c:pt idx="74">
                  <c:v>8523481230</c:v>
                </c:pt>
                <c:pt idx="75">
                  <c:v>7303182535</c:v>
                </c:pt>
                <c:pt idx="76">
                  <c:v>5100822376</c:v>
                </c:pt>
                <c:pt idx="77">
                  <c:v>6380128441</c:v>
                </c:pt>
                <c:pt idx="78">
                  <c:v>7110753239</c:v>
                </c:pt>
                <c:pt idx="79">
                  <c:v>8863842973</c:v>
                </c:pt>
                <c:pt idx="80">
                  <c:v>9776399746</c:v>
                </c:pt>
                <c:pt idx="81">
                  <c:v>5107724191</c:v>
                </c:pt>
                <c:pt idx="82">
                  <c:v>931034531</c:v>
                </c:pt>
                <c:pt idx="83">
                  <c:v>6716957502</c:v>
                </c:pt>
                <c:pt idx="84">
                  <c:v>719323150</c:v>
                </c:pt>
                <c:pt idx="85">
                  <c:v>5540271378</c:v>
                </c:pt>
                <c:pt idx="86">
                  <c:v>5697396589</c:v>
                </c:pt>
                <c:pt idx="87">
                  <c:v>73222399</c:v>
                </c:pt>
                <c:pt idx="88">
                  <c:v>3282425015</c:v>
                </c:pt>
                <c:pt idx="89">
                  <c:v>1662469705</c:v>
                </c:pt>
                <c:pt idx="90">
                  <c:v>6947499453</c:v>
                </c:pt>
                <c:pt idx="91">
                  <c:v>1422441601</c:v>
                </c:pt>
                <c:pt idx="92">
                  <c:v>684421380</c:v>
                </c:pt>
                <c:pt idx="93">
                  <c:v>762158190</c:v>
                </c:pt>
                <c:pt idx="94">
                  <c:v>1967442436</c:v>
                </c:pt>
                <c:pt idx="95">
                  <c:v>6696735615</c:v>
                </c:pt>
                <c:pt idx="96">
                  <c:v>8703164454</c:v>
                </c:pt>
                <c:pt idx="97">
                  <c:v>2319527001</c:v>
                </c:pt>
                <c:pt idx="98">
                  <c:v>2512549615</c:v>
                </c:pt>
                <c:pt idx="99">
                  <c:v>4685126750</c:v>
                </c:pt>
                <c:pt idx="100">
                  <c:v>5184807500</c:v>
                </c:pt>
                <c:pt idx="101">
                  <c:v>6802335697</c:v>
                </c:pt>
                <c:pt idx="102">
                  <c:v>2160003093</c:v>
                </c:pt>
                <c:pt idx="103">
                  <c:v>3197423674</c:v>
                </c:pt>
                <c:pt idx="104">
                  <c:v>8868351811</c:v>
                </c:pt>
                <c:pt idx="105">
                  <c:v>898297621</c:v>
                </c:pt>
                <c:pt idx="106">
                  <c:v>6715230226</c:v>
                </c:pt>
                <c:pt idx="107">
                  <c:v>1611667232</c:v>
                </c:pt>
                <c:pt idx="108">
                  <c:v>9556833366</c:v>
                </c:pt>
                <c:pt idx="109">
                  <c:v>8650174833</c:v>
                </c:pt>
                <c:pt idx="110">
                  <c:v>9785292061</c:v>
                </c:pt>
                <c:pt idx="111">
                  <c:v>5790645968</c:v>
                </c:pt>
                <c:pt idx="112">
                  <c:v>2084557194</c:v>
                </c:pt>
                <c:pt idx="113">
                  <c:v>5505687784</c:v>
                </c:pt>
                <c:pt idx="114">
                  <c:v>4358005039</c:v>
                </c:pt>
                <c:pt idx="115">
                  <c:v>9231029975</c:v>
                </c:pt>
                <c:pt idx="116">
                  <c:v>3002515582</c:v>
                </c:pt>
                <c:pt idx="117">
                  <c:v>5810609864</c:v>
                </c:pt>
                <c:pt idx="118">
                  <c:v>2986485545</c:v>
                </c:pt>
                <c:pt idx="119">
                  <c:v>652671578</c:v>
                </c:pt>
                <c:pt idx="120">
                  <c:v>8342662977</c:v>
                </c:pt>
                <c:pt idx="121">
                  <c:v>5803308765</c:v>
                </c:pt>
                <c:pt idx="122">
                  <c:v>5316508394</c:v>
                </c:pt>
                <c:pt idx="123">
                  <c:v>8419836672</c:v>
                </c:pt>
                <c:pt idx="124">
                  <c:v>6718777056</c:v>
                </c:pt>
                <c:pt idx="125">
                  <c:v>2434012221</c:v>
                </c:pt>
                <c:pt idx="126">
                  <c:v>647900688</c:v>
                </c:pt>
                <c:pt idx="127">
                  <c:v>7033495900</c:v>
                </c:pt>
                <c:pt idx="128">
                  <c:v>9740321194</c:v>
                </c:pt>
                <c:pt idx="129">
                  <c:v>9220127997</c:v>
                </c:pt>
                <c:pt idx="130">
                  <c:v>4369280400</c:v>
                </c:pt>
                <c:pt idx="131">
                  <c:v>4634086581</c:v>
                </c:pt>
                <c:pt idx="132">
                  <c:v>4077673410</c:v>
                </c:pt>
                <c:pt idx="133">
                  <c:v>75613549</c:v>
                </c:pt>
                <c:pt idx="134">
                  <c:v>4314109394</c:v>
                </c:pt>
                <c:pt idx="135">
                  <c:v>9871712618</c:v>
                </c:pt>
                <c:pt idx="136">
                  <c:v>4035946850</c:v>
                </c:pt>
                <c:pt idx="137">
                  <c:v>8355921585</c:v>
                </c:pt>
                <c:pt idx="138">
                  <c:v>5363148080</c:v>
                </c:pt>
                <c:pt idx="139">
                  <c:v>6755251844</c:v>
                </c:pt>
                <c:pt idx="140">
                  <c:v>3545641821</c:v>
                </c:pt>
                <c:pt idx="141">
                  <c:v>5813635602</c:v>
                </c:pt>
                <c:pt idx="142">
                  <c:v>3950767037</c:v>
                </c:pt>
                <c:pt idx="143">
                  <c:v>8614930399</c:v>
                </c:pt>
                <c:pt idx="144">
                  <c:v>5256648489</c:v>
                </c:pt>
                <c:pt idx="145">
                  <c:v>4755448433</c:v>
                </c:pt>
                <c:pt idx="146">
                  <c:v>9949095131</c:v>
                </c:pt>
                <c:pt idx="147">
                  <c:v>8563393448</c:v>
                </c:pt>
                <c:pt idx="148">
                  <c:v>4568298377</c:v>
                </c:pt>
                <c:pt idx="149">
                  <c:v>2862864366</c:v>
                </c:pt>
                <c:pt idx="150">
                  <c:v>781689783</c:v>
                </c:pt>
                <c:pt idx="151">
                  <c:v>8238385857</c:v>
                </c:pt>
                <c:pt idx="152">
                  <c:v>978506448</c:v>
                </c:pt>
                <c:pt idx="153">
                  <c:v>6313362241</c:v>
                </c:pt>
                <c:pt idx="154">
                  <c:v>2812381965</c:v>
                </c:pt>
                <c:pt idx="155">
                  <c:v>3684048518</c:v>
                </c:pt>
                <c:pt idx="156">
                  <c:v>3783520118</c:v>
                </c:pt>
                <c:pt idx="157">
                  <c:v>7498655187</c:v>
                </c:pt>
                <c:pt idx="158">
                  <c:v>6067983311</c:v>
                </c:pt>
                <c:pt idx="159">
                  <c:v>559396511</c:v>
                </c:pt>
                <c:pt idx="160">
                  <c:v>8079650489</c:v>
                </c:pt>
                <c:pt idx="161">
                  <c:v>5684031005</c:v>
                </c:pt>
                <c:pt idx="162">
                  <c:v>660817411</c:v>
                </c:pt>
                <c:pt idx="163">
                  <c:v>9255770012</c:v>
                </c:pt>
                <c:pt idx="164">
                  <c:v>5448435297</c:v>
                </c:pt>
                <c:pt idx="165">
                  <c:v>8087876067</c:v>
                </c:pt>
                <c:pt idx="166">
                  <c:v>9863501476</c:v>
                </c:pt>
                <c:pt idx="167">
                  <c:v>568686802</c:v>
                </c:pt>
                <c:pt idx="168">
                  <c:v>3984987625</c:v>
                </c:pt>
                <c:pt idx="169">
                  <c:v>7688629772</c:v>
                </c:pt>
                <c:pt idx="170">
                  <c:v>6677506258</c:v>
                </c:pt>
                <c:pt idx="171">
                  <c:v>6639635070</c:v>
                </c:pt>
                <c:pt idx="172">
                  <c:v>209248343</c:v>
                </c:pt>
                <c:pt idx="173">
                  <c:v>1307072461</c:v>
                </c:pt>
                <c:pt idx="174">
                  <c:v>5970514780</c:v>
                </c:pt>
                <c:pt idx="175">
                  <c:v>6331685367</c:v>
                </c:pt>
                <c:pt idx="176">
                  <c:v>6907332310</c:v>
                </c:pt>
                <c:pt idx="177">
                  <c:v>4251311787</c:v>
                </c:pt>
                <c:pt idx="178">
                  <c:v>1645155498</c:v>
                </c:pt>
                <c:pt idx="179">
                  <c:v>1390379809</c:v>
                </c:pt>
                <c:pt idx="180">
                  <c:v>1319527019</c:v>
                </c:pt>
                <c:pt idx="181">
                  <c:v>9568802908</c:v>
                </c:pt>
                <c:pt idx="182">
                  <c:v>7096404767</c:v>
                </c:pt>
                <c:pt idx="183">
                  <c:v>8714514087</c:v>
                </c:pt>
                <c:pt idx="184">
                  <c:v>3695044756</c:v>
                </c:pt>
                <c:pt idx="185">
                  <c:v>9018902519</c:v>
                </c:pt>
                <c:pt idx="186">
                  <c:v>5313716654</c:v>
                </c:pt>
                <c:pt idx="187">
                  <c:v>8078736975</c:v>
                </c:pt>
                <c:pt idx="188">
                  <c:v>4880250309</c:v>
                </c:pt>
                <c:pt idx="189">
                  <c:v>6216122339</c:v>
                </c:pt>
                <c:pt idx="190">
                  <c:v>2058840968</c:v>
                </c:pt>
                <c:pt idx="191">
                  <c:v>1632727900</c:v>
                </c:pt>
                <c:pt idx="192">
                  <c:v>1362622915</c:v>
                </c:pt>
                <c:pt idx="193">
                  <c:v>2701113237</c:v>
                </c:pt>
                <c:pt idx="194">
                  <c:v>3522529758</c:v>
                </c:pt>
                <c:pt idx="195">
                  <c:v>9556091599</c:v>
                </c:pt>
                <c:pt idx="196">
                  <c:v>4554550249</c:v>
                </c:pt>
                <c:pt idx="197">
                  <c:v>1932683941</c:v>
                </c:pt>
                <c:pt idx="198">
                  <c:v>7647490079</c:v>
                </c:pt>
                <c:pt idx="199">
                  <c:v>272276138</c:v>
                </c:pt>
                <c:pt idx="200">
                  <c:v>1283430894</c:v>
                </c:pt>
                <c:pt idx="201">
                  <c:v>529228513</c:v>
                </c:pt>
                <c:pt idx="202">
                  <c:v>9148148091</c:v>
                </c:pt>
                <c:pt idx="203">
                  <c:v>3204867374</c:v>
                </c:pt>
                <c:pt idx="204">
                  <c:v>736004300</c:v>
                </c:pt>
                <c:pt idx="205">
                  <c:v>1096094746</c:v>
                </c:pt>
                <c:pt idx="206">
                  <c:v>6176336597</c:v>
                </c:pt>
                <c:pt idx="207">
                  <c:v>9283225511</c:v>
                </c:pt>
                <c:pt idx="208">
                  <c:v>5367335306</c:v>
                </c:pt>
                <c:pt idx="209">
                  <c:v>4709360170</c:v>
                </c:pt>
                <c:pt idx="210">
                  <c:v>6239326445</c:v>
                </c:pt>
                <c:pt idx="211">
                  <c:v>4456163062</c:v>
                </c:pt>
                <c:pt idx="212">
                  <c:v>1601523416</c:v>
                </c:pt>
                <c:pt idx="213">
                  <c:v>8760073969</c:v>
                </c:pt>
                <c:pt idx="214">
                  <c:v>6798733158</c:v>
                </c:pt>
                <c:pt idx="215">
                  <c:v>2448136734</c:v>
                </c:pt>
                <c:pt idx="216">
                  <c:v>5109149348</c:v>
                </c:pt>
                <c:pt idx="217">
                  <c:v>2341833322</c:v>
                </c:pt>
                <c:pt idx="218">
                  <c:v>6228397591</c:v>
                </c:pt>
                <c:pt idx="219">
                  <c:v>2547178125</c:v>
                </c:pt>
                <c:pt idx="220">
                  <c:v>6394055263</c:v>
                </c:pt>
                <c:pt idx="221">
                  <c:v>8569075626</c:v>
                </c:pt>
                <c:pt idx="222">
                  <c:v>6807579047</c:v>
                </c:pt>
                <c:pt idx="223">
                  <c:v>1322665249</c:v>
                </c:pt>
                <c:pt idx="224">
                  <c:v>503113883</c:v>
                </c:pt>
                <c:pt idx="225">
                  <c:v>2169158383</c:v>
                </c:pt>
                <c:pt idx="226">
                  <c:v>216175666</c:v>
                </c:pt>
                <c:pt idx="227">
                  <c:v>9936994396</c:v>
                </c:pt>
                <c:pt idx="228">
                  <c:v>7831296255</c:v>
                </c:pt>
                <c:pt idx="229">
                  <c:v>1141975653</c:v>
                </c:pt>
                <c:pt idx="230">
                  <c:v>6660483624</c:v>
                </c:pt>
                <c:pt idx="231">
                  <c:v>3037883316</c:v>
                </c:pt>
                <c:pt idx="232">
                  <c:v>6984175992</c:v>
                </c:pt>
                <c:pt idx="233">
                  <c:v>8872322766</c:v>
                </c:pt>
                <c:pt idx="234">
                  <c:v>9882250777</c:v>
                </c:pt>
                <c:pt idx="235">
                  <c:v>7461858882</c:v>
                </c:pt>
                <c:pt idx="236">
                  <c:v>5126651749</c:v>
                </c:pt>
                <c:pt idx="237">
                  <c:v>4848942683</c:v>
                </c:pt>
                <c:pt idx="238">
                  <c:v>4443824340</c:v>
                </c:pt>
                <c:pt idx="239">
                  <c:v>1979666334</c:v>
                </c:pt>
                <c:pt idx="240">
                  <c:v>7139702446</c:v>
                </c:pt>
                <c:pt idx="241">
                  <c:v>9855845374</c:v>
                </c:pt>
                <c:pt idx="242">
                  <c:v>9202891567</c:v>
                </c:pt>
                <c:pt idx="243">
                  <c:v>116950315</c:v>
                </c:pt>
                <c:pt idx="244">
                  <c:v>3453076915</c:v>
                </c:pt>
                <c:pt idx="245">
                  <c:v>3573302408</c:v>
                </c:pt>
                <c:pt idx="246">
                  <c:v>5653698407</c:v>
                </c:pt>
                <c:pt idx="247">
                  <c:v>5081951021</c:v>
                </c:pt>
                <c:pt idx="248">
                  <c:v>1134292228</c:v>
                </c:pt>
                <c:pt idx="249">
                  <c:v>2773792815</c:v>
                </c:pt>
                <c:pt idx="250">
                  <c:v>1290421986</c:v>
                </c:pt>
                <c:pt idx="251">
                  <c:v>1249562481</c:v>
                </c:pt>
                <c:pt idx="252">
                  <c:v>7353941723</c:v>
                </c:pt>
                <c:pt idx="253">
                  <c:v>8421400266</c:v>
                </c:pt>
                <c:pt idx="254">
                  <c:v>6295069886</c:v>
                </c:pt>
                <c:pt idx="255">
                  <c:v>1662880308</c:v>
                </c:pt>
                <c:pt idx="256">
                  <c:v>7893472162</c:v>
                </c:pt>
                <c:pt idx="257">
                  <c:v>9409540542</c:v>
                </c:pt>
                <c:pt idx="258">
                  <c:v>5297095050</c:v>
                </c:pt>
                <c:pt idx="259">
                  <c:v>4726607812</c:v>
                </c:pt>
                <c:pt idx="260">
                  <c:v>6996407508</c:v>
                </c:pt>
                <c:pt idx="261">
                  <c:v>6643253195</c:v>
                </c:pt>
                <c:pt idx="262">
                  <c:v>153895179</c:v>
                </c:pt>
                <c:pt idx="263">
                  <c:v>7859159317</c:v>
                </c:pt>
                <c:pt idx="264">
                  <c:v>9443449919</c:v>
                </c:pt>
                <c:pt idx="265">
                  <c:v>957969813</c:v>
                </c:pt>
                <c:pt idx="266">
                  <c:v>8347395942</c:v>
                </c:pt>
                <c:pt idx="267">
                  <c:v>3718148617</c:v>
                </c:pt>
                <c:pt idx="268">
                  <c:v>9380753934</c:v>
                </c:pt>
                <c:pt idx="269">
                  <c:v>2642523497</c:v>
                </c:pt>
                <c:pt idx="270">
                  <c:v>104667443</c:v>
                </c:pt>
                <c:pt idx="271">
                  <c:v>9122916520</c:v>
                </c:pt>
                <c:pt idx="272">
                  <c:v>6497212000</c:v>
                </c:pt>
                <c:pt idx="273">
                  <c:v>6694656769</c:v>
                </c:pt>
                <c:pt idx="274">
                  <c:v>6588482078</c:v>
                </c:pt>
                <c:pt idx="275">
                  <c:v>8712646490</c:v>
                </c:pt>
                <c:pt idx="276">
                  <c:v>341533696</c:v>
                </c:pt>
                <c:pt idx="277">
                  <c:v>4577958090</c:v>
                </c:pt>
                <c:pt idx="278">
                  <c:v>4026164683</c:v>
                </c:pt>
                <c:pt idx="279">
                  <c:v>9613576010</c:v>
                </c:pt>
                <c:pt idx="280">
                  <c:v>3886707040</c:v>
                </c:pt>
                <c:pt idx="281">
                  <c:v>141948590</c:v>
                </c:pt>
                <c:pt idx="282">
                  <c:v>8600061415</c:v>
                </c:pt>
                <c:pt idx="283">
                  <c:v>6533178326</c:v>
                </c:pt>
                <c:pt idx="284">
                  <c:v>8511487514</c:v>
                </c:pt>
                <c:pt idx="285">
                  <c:v>4004631432</c:v>
                </c:pt>
                <c:pt idx="286">
                  <c:v>2546249436</c:v>
                </c:pt>
                <c:pt idx="287">
                  <c:v>8889626828</c:v>
                </c:pt>
                <c:pt idx="288">
                  <c:v>1415865744</c:v>
                </c:pt>
                <c:pt idx="289">
                  <c:v>1553032993</c:v>
                </c:pt>
                <c:pt idx="290">
                  <c:v>4546629419</c:v>
                </c:pt>
                <c:pt idx="291">
                  <c:v>5436224032</c:v>
                </c:pt>
                <c:pt idx="292">
                  <c:v>7314736782</c:v>
                </c:pt>
                <c:pt idx="293">
                  <c:v>9463159371</c:v>
                </c:pt>
                <c:pt idx="294">
                  <c:v>7445613048</c:v>
                </c:pt>
                <c:pt idx="295">
                  <c:v>3563377774</c:v>
                </c:pt>
                <c:pt idx="296">
                  <c:v>9997418816</c:v>
                </c:pt>
                <c:pt idx="297">
                  <c:v>4324997918</c:v>
                </c:pt>
                <c:pt idx="298">
                  <c:v>8786752391</c:v>
                </c:pt>
                <c:pt idx="299">
                  <c:v>1024676129</c:v>
                </c:pt>
                <c:pt idx="300">
                  <c:v>7454894062</c:v>
                </c:pt>
                <c:pt idx="301">
                  <c:v>3344834428</c:v>
                </c:pt>
                <c:pt idx="302">
                  <c:v>5148581751</c:v>
                </c:pt>
                <c:pt idx="303">
                  <c:v>2863859862</c:v>
                </c:pt>
                <c:pt idx="304">
                  <c:v>9959913104</c:v>
                </c:pt>
                <c:pt idx="305">
                  <c:v>9041771476</c:v>
                </c:pt>
                <c:pt idx="306">
                  <c:v>4495054651</c:v>
                </c:pt>
                <c:pt idx="307">
                  <c:v>5257227541</c:v>
                </c:pt>
                <c:pt idx="308">
                  <c:v>2655846974</c:v>
                </c:pt>
                <c:pt idx="309">
                  <c:v>8915549619</c:v>
                </c:pt>
                <c:pt idx="310">
                  <c:v>1640741135</c:v>
                </c:pt>
                <c:pt idx="311">
                  <c:v>6341758898</c:v>
                </c:pt>
                <c:pt idx="312">
                  <c:v>8166483866</c:v>
                </c:pt>
                <c:pt idx="313">
                  <c:v>2161386093</c:v>
                </c:pt>
                <c:pt idx="314">
                  <c:v>3485314056</c:v>
                </c:pt>
                <c:pt idx="315">
                  <c:v>583491278</c:v>
                </c:pt>
                <c:pt idx="316">
                  <c:v>157042650</c:v>
                </c:pt>
                <c:pt idx="317">
                  <c:v>8842548782</c:v>
                </c:pt>
                <c:pt idx="318">
                  <c:v>4818269875</c:v>
                </c:pt>
                <c:pt idx="319">
                  <c:v>7155342815</c:v>
                </c:pt>
                <c:pt idx="320">
                  <c:v>3177655669</c:v>
                </c:pt>
                <c:pt idx="321">
                  <c:v>4427553990</c:v>
                </c:pt>
                <c:pt idx="322">
                  <c:v>2455605264</c:v>
                </c:pt>
                <c:pt idx="323">
                  <c:v>9746491024</c:v>
                </c:pt>
                <c:pt idx="324">
                  <c:v>3128835586</c:v>
                </c:pt>
                <c:pt idx="325">
                  <c:v>5358522867</c:v>
                </c:pt>
                <c:pt idx="326">
                  <c:v>1902954777</c:v>
                </c:pt>
                <c:pt idx="327">
                  <c:v>3332810758</c:v>
                </c:pt>
                <c:pt idx="328">
                  <c:v>5131569265</c:v>
                </c:pt>
                <c:pt idx="329">
                  <c:v>2132366101</c:v>
                </c:pt>
                <c:pt idx="330">
                  <c:v>3508244210</c:v>
                </c:pt>
                <c:pt idx="331">
                  <c:v>6435908524</c:v>
                </c:pt>
                <c:pt idx="332">
                  <c:v>5303901246</c:v>
                </c:pt>
                <c:pt idx="333">
                  <c:v>9774677420</c:v>
                </c:pt>
                <c:pt idx="334">
                  <c:v>3082999751</c:v>
                </c:pt>
                <c:pt idx="335">
                  <c:v>1257695525</c:v>
                </c:pt>
                <c:pt idx="336">
                  <c:v>5797827204</c:v>
                </c:pt>
                <c:pt idx="337">
                  <c:v>1858346835</c:v>
                </c:pt>
                <c:pt idx="338">
                  <c:v>9745374865</c:v>
                </c:pt>
                <c:pt idx="339">
                  <c:v>5938291216</c:v>
                </c:pt>
                <c:pt idx="340">
                  <c:v>1336874430</c:v>
                </c:pt>
                <c:pt idx="341">
                  <c:v>8570361963</c:v>
                </c:pt>
                <c:pt idx="342">
                  <c:v>7936263942</c:v>
                </c:pt>
                <c:pt idx="343">
                  <c:v>3414812975</c:v>
                </c:pt>
                <c:pt idx="344">
                  <c:v>9789434162</c:v>
                </c:pt>
                <c:pt idx="345">
                  <c:v>9253528818</c:v>
                </c:pt>
                <c:pt idx="346">
                  <c:v>2468603745</c:v>
                </c:pt>
                <c:pt idx="347">
                  <c:v>9916992657</c:v>
                </c:pt>
                <c:pt idx="348">
                  <c:v>6279333795</c:v>
                </c:pt>
                <c:pt idx="349">
                  <c:v>7420507449</c:v>
                </c:pt>
                <c:pt idx="350">
                  <c:v>8650719716</c:v>
                </c:pt>
                <c:pt idx="351">
                  <c:v>26075466</c:v>
                </c:pt>
                <c:pt idx="352">
                  <c:v>7636031213</c:v>
                </c:pt>
                <c:pt idx="353">
                  <c:v>3866965761</c:v>
                </c:pt>
                <c:pt idx="354">
                  <c:v>4320410203</c:v>
                </c:pt>
                <c:pt idx="355">
                  <c:v>7679294208</c:v>
                </c:pt>
                <c:pt idx="356">
                  <c:v>9174548158</c:v>
                </c:pt>
                <c:pt idx="357">
                  <c:v>9990585539</c:v>
                </c:pt>
                <c:pt idx="358">
                  <c:v>2745894471</c:v>
                </c:pt>
                <c:pt idx="359">
                  <c:v>9683508545</c:v>
                </c:pt>
                <c:pt idx="360">
                  <c:v>1797819542</c:v>
                </c:pt>
                <c:pt idx="361">
                  <c:v>2903994226</c:v>
                </c:pt>
                <c:pt idx="362">
                  <c:v>6484885664</c:v>
                </c:pt>
                <c:pt idx="363">
                  <c:v>8961034189</c:v>
                </c:pt>
                <c:pt idx="364">
                  <c:v>2942373091</c:v>
                </c:pt>
                <c:pt idx="365">
                  <c:v>9124020079</c:v>
                </c:pt>
                <c:pt idx="366">
                  <c:v>4585308644</c:v>
                </c:pt>
                <c:pt idx="367">
                  <c:v>6680867908</c:v>
                </c:pt>
                <c:pt idx="368">
                  <c:v>7926879010</c:v>
                </c:pt>
                <c:pt idx="369">
                  <c:v>9583680567</c:v>
                </c:pt>
                <c:pt idx="370">
                  <c:v>9312230247</c:v>
                </c:pt>
                <c:pt idx="371">
                  <c:v>8083888591</c:v>
                </c:pt>
                <c:pt idx="372">
                  <c:v>3972594852</c:v>
                </c:pt>
                <c:pt idx="373">
                  <c:v>4404042914</c:v>
                </c:pt>
                <c:pt idx="374">
                  <c:v>5414958130</c:v>
                </c:pt>
                <c:pt idx="375">
                  <c:v>110380622</c:v>
                </c:pt>
                <c:pt idx="376">
                  <c:v>7107686720</c:v>
                </c:pt>
                <c:pt idx="377">
                  <c:v>7712839417</c:v>
                </c:pt>
                <c:pt idx="378">
                  <c:v>714005142</c:v>
                </c:pt>
                <c:pt idx="379">
                  <c:v>5854025760</c:v>
                </c:pt>
                <c:pt idx="380">
                  <c:v>7876472338</c:v>
                </c:pt>
                <c:pt idx="381">
                  <c:v>587413514</c:v>
                </c:pt>
                <c:pt idx="382">
                  <c:v>276112814</c:v>
                </c:pt>
                <c:pt idx="383">
                  <c:v>4643624868</c:v>
                </c:pt>
                <c:pt idx="384">
                  <c:v>5662039658</c:v>
                </c:pt>
                <c:pt idx="385">
                  <c:v>9298077645</c:v>
                </c:pt>
                <c:pt idx="386">
                  <c:v>7773260044</c:v>
                </c:pt>
                <c:pt idx="387">
                  <c:v>4104346926</c:v>
                </c:pt>
                <c:pt idx="388">
                  <c:v>6205373076</c:v>
                </c:pt>
                <c:pt idx="389">
                  <c:v>2792051183</c:v>
                </c:pt>
                <c:pt idx="390">
                  <c:v>2681997631</c:v>
                </c:pt>
                <c:pt idx="391">
                  <c:v>1926182812</c:v>
                </c:pt>
                <c:pt idx="392">
                  <c:v>1888482273</c:v>
                </c:pt>
                <c:pt idx="393">
                  <c:v>614060613</c:v>
                </c:pt>
                <c:pt idx="394">
                  <c:v>4634370670</c:v>
                </c:pt>
                <c:pt idx="395">
                  <c:v>8496563111</c:v>
                </c:pt>
                <c:pt idx="396">
                  <c:v>7171493059</c:v>
                </c:pt>
                <c:pt idx="397">
                  <c:v>5591656188</c:v>
                </c:pt>
                <c:pt idx="398">
                  <c:v>3605211488</c:v>
                </c:pt>
                <c:pt idx="399">
                  <c:v>1895158680</c:v>
                </c:pt>
                <c:pt idx="400">
                  <c:v>7113578209</c:v>
                </c:pt>
                <c:pt idx="401">
                  <c:v>4066129013</c:v>
                </c:pt>
                <c:pt idx="402">
                  <c:v>2837625264</c:v>
                </c:pt>
                <c:pt idx="403">
                  <c:v>5965552297</c:v>
                </c:pt>
                <c:pt idx="404">
                  <c:v>665960492</c:v>
                </c:pt>
                <c:pt idx="405">
                  <c:v>282512756</c:v>
                </c:pt>
                <c:pt idx="406">
                  <c:v>7888048366</c:v>
                </c:pt>
                <c:pt idx="407">
                  <c:v>674325990</c:v>
                </c:pt>
                <c:pt idx="408">
                  <c:v>5116620670</c:v>
                </c:pt>
                <c:pt idx="409">
                  <c:v>4726436694</c:v>
                </c:pt>
                <c:pt idx="410">
                  <c:v>7885470806</c:v>
                </c:pt>
                <c:pt idx="411">
                  <c:v>4722537879</c:v>
                </c:pt>
                <c:pt idx="412">
                  <c:v>5008408194</c:v>
                </c:pt>
                <c:pt idx="413">
                  <c:v>4854021918</c:v>
                </c:pt>
                <c:pt idx="414">
                  <c:v>9021726513</c:v>
                </c:pt>
                <c:pt idx="415">
                  <c:v>4409025317</c:v>
                </c:pt>
                <c:pt idx="416">
                  <c:v>4327556947</c:v>
                </c:pt>
                <c:pt idx="417">
                  <c:v>5999423392</c:v>
                </c:pt>
                <c:pt idx="418">
                  <c:v>8528532178</c:v>
                </c:pt>
                <c:pt idx="419">
                  <c:v>4556308461</c:v>
                </c:pt>
                <c:pt idx="420">
                  <c:v>7991645266</c:v>
                </c:pt>
                <c:pt idx="421">
                  <c:v>5835623305</c:v>
                </c:pt>
                <c:pt idx="422">
                  <c:v>7341497505</c:v>
                </c:pt>
                <c:pt idx="423">
                  <c:v>4984409436</c:v>
                </c:pt>
                <c:pt idx="424">
                  <c:v>4519506808</c:v>
                </c:pt>
                <c:pt idx="425">
                  <c:v>3421987637</c:v>
                </c:pt>
                <c:pt idx="426">
                  <c:v>2085507956</c:v>
                </c:pt>
                <c:pt idx="427">
                  <c:v>8692517917</c:v>
                </c:pt>
                <c:pt idx="428">
                  <c:v>9547173138</c:v>
                </c:pt>
                <c:pt idx="429">
                  <c:v>8944653828</c:v>
                </c:pt>
                <c:pt idx="430">
                  <c:v>9424215355</c:v>
                </c:pt>
                <c:pt idx="431">
                  <c:v>2252575360</c:v>
                </c:pt>
                <c:pt idx="432">
                  <c:v>4439399525</c:v>
                </c:pt>
                <c:pt idx="433">
                  <c:v>5886225463</c:v>
                </c:pt>
                <c:pt idx="434">
                  <c:v>8785189715</c:v>
                </c:pt>
                <c:pt idx="435">
                  <c:v>4725561304</c:v>
                </c:pt>
                <c:pt idx="436">
                  <c:v>5396852682</c:v>
                </c:pt>
                <c:pt idx="437">
                  <c:v>1103221981</c:v>
                </c:pt>
                <c:pt idx="438">
                  <c:v>3896185284</c:v>
                </c:pt>
                <c:pt idx="439">
                  <c:v>6515906048</c:v>
                </c:pt>
                <c:pt idx="440">
                  <c:v>6620954715</c:v>
                </c:pt>
                <c:pt idx="441">
                  <c:v>6969807738</c:v>
                </c:pt>
                <c:pt idx="442">
                  <c:v>9231608940</c:v>
                </c:pt>
                <c:pt idx="443">
                  <c:v>678588309</c:v>
                </c:pt>
                <c:pt idx="444">
                  <c:v>8213697618</c:v>
                </c:pt>
                <c:pt idx="445">
                  <c:v>1060783061</c:v>
                </c:pt>
                <c:pt idx="446">
                  <c:v>9804451336</c:v>
                </c:pt>
                <c:pt idx="447">
                  <c:v>4214060954</c:v>
                </c:pt>
                <c:pt idx="448">
                  <c:v>6319059532</c:v>
                </c:pt>
                <c:pt idx="449">
                  <c:v>5357241988</c:v>
                </c:pt>
                <c:pt idx="450">
                  <c:v>6575271227</c:v>
                </c:pt>
                <c:pt idx="451">
                  <c:v>3648548158</c:v>
                </c:pt>
                <c:pt idx="452">
                  <c:v>6682329598</c:v>
                </c:pt>
                <c:pt idx="453">
                  <c:v>3825367665</c:v>
                </c:pt>
                <c:pt idx="454">
                  <c:v>8920012350</c:v>
                </c:pt>
                <c:pt idx="455">
                  <c:v>4072551708</c:v>
                </c:pt>
                <c:pt idx="456">
                  <c:v>3641782333</c:v>
                </c:pt>
                <c:pt idx="457">
                  <c:v>9824638318</c:v>
                </c:pt>
                <c:pt idx="458">
                  <c:v>4019210721</c:v>
                </c:pt>
                <c:pt idx="459">
                  <c:v>6110526053</c:v>
                </c:pt>
                <c:pt idx="460">
                  <c:v>1937040151</c:v>
                </c:pt>
                <c:pt idx="461">
                  <c:v>6752323038</c:v>
                </c:pt>
                <c:pt idx="462">
                  <c:v>688385567</c:v>
                </c:pt>
                <c:pt idx="463">
                  <c:v>2280039117</c:v>
                </c:pt>
                <c:pt idx="464">
                  <c:v>2004015497</c:v>
                </c:pt>
                <c:pt idx="465">
                  <c:v>7227919552</c:v>
                </c:pt>
                <c:pt idx="466">
                  <c:v>9508625120</c:v>
                </c:pt>
                <c:pt idx="467">
                  <c:v>9930592342</c:v>
                </c:pt>
                <c:pt idx="468">
                  <c:v>4103079290</c:v>
                </c:pt>
                <c:pt idx="469">
                  <c:v>3497843342</c:v>
                </c:pt>
                <c:pt idx="470">
                  <c:v>5068340065</c:v>
                </c:pt>
                <c:pt idx="471">
                  <c:v>657722472</c:v>
                </c:pt>
                <c:pt idx="472">
                  <c:v>2595763725</c:v>
                </c:pt>
                <c:pt idx="473">
                  <c:v>5091520791</c:v>
                </c:pt>
                <c:pt idx="474">
                  <c:v>7711338740</c:v>
                </c:pt>
                <c:pt idx="475">
                  <c:v>116233583</c:v>
                </c:pt>
                <c:pt idx="476">
                  <c:v>3276306379</c:v>
                </c:pt>
                <c:pt idx="477">
                  <c:v>5798718247</c:v>
                </c:pt>
                <c:pt idx="478">
                  <c:v>4417536147</c:v>
                </c:pt>
                <c:pt idx="479">
                  <c:v>2817272692</c:v>
                </c:pt>
                <c:pt idx="480">
                  <c:v>7187156790</c:v>
                </c:pt>
                <c:pt idx="481">
                  <c:v>5168468446</c:v>
                </c:pt>
                <c:pt idx="482">
                  <c:v>7674518736</c:v>
                </c:pt>
                <c:pt idx="483">
                  <c:v>5916396279</c:v>
                </c:pt>
                <c:pt idx="484">
                  <c:v>216811813</c:v>
                </c:pt>
                <c:pt idx="485">
                  <c:v>7279488935</c:v>
                </c:pt>
                <c:pt idx="486">
                  <c:v>9275931798</c:v>
                </c:pt>
                <c:pt idx="487">
                  <c:v>3912288658</c:v>
                </c:pt>
                <c:pt idx="488">
                  <c:v>9679431401</c:v>
                </c:pt>
                <c:pt idx="489">
                  <c:v>7945581390</c:v>
                </c:pt>
                <c:pt idx="490">
                  <c:v>8474768640</c:v>
                </c:pt>
                <c:pt idx="491">
                  <c:v>8577496740</c:v>
                </c:pt>
                <c:pt idx="492">
                  <c:v>9355897634</c:v>
                </c:pt>
                <c:pt idx="493">
                  <c:v>1515752348</c:v>
                </c:pt>
                <c:pt idx="494">
                  <c:v>2439900605</c:v>
                </c:pt>
                <c:pt idx="495">
                  <c:v>2560343096</c:v>
                </c:pt>
                <c:pt idx="496">
                  <c:v>457202742</c:v>
                </c:pt>
                <c:pt idx="497">
                  <c:v>9214872775</c:v>
                </c:pt>
                <c:pt idx="498">
                  <c:v>7762143076</c:v>
                </c:pt>
                <c:pt idx="499">
                  <c:v>8083076635</c:v>
                </c:pt>
                <c:pt idx="500">
                  <c:v>6748652952</c:v>
                </c:pt>
                <c:pt idx="501">
                  <c:v>2595554948</c:v>
                </c:pt>
                <c:pt idx="502">
                  <c:v>7944730511</c:v>
                </c:pt>
                <c:pt idx="503">
                  <c:v>6343965483</c:v>
                </c:pt>
                <c:pt idx="504">
                  <c:v>524579059</c:v>
                </c:pt>
                <c:pt idx="505">
                  <c:v>298567334</c:v>
                </c:pt>
                <c:pt idx="506">
                  <c:v>9109070486</c:v>
                </c:pt>
                <c:pt idx="507">
                  <c:v>2910439402</c:v>
                </c:pt>
                <c:pt idx="508">
                  <c:v>9202443033</c:v>
                </c:pt>
                <c:pt idx="509">
                  <c:v>958231230</c:v>
                </c:pt>
                <c:pt idx="510">
                  <c:v>9304051134</c:v>
                </c:pt>
                <c:pt idx="511">
                  <c:v>5788641187</c:v>
                </c:pt>
                <c:pt idx="512">
                  <c:v>7711888627</c:v>
                </c:pt>
                <c:pt idx="513">
                  <c:v>9099799020</c:v>
                </c:pt>
                <c:pt idx="514">
                  <c:v>5356301049</c:v>
                </c:pt>
                <c:pt idx="515">
                  <c:v>6821083940</c:v>
                </c:pt>
                <c:pt idx="516">
                  <c:v>3130876839</c:v>
                </c:pt>
                <c:pt idx="517">
                  <c:v>7408942939</c:v>
                </c:pt>
                <c:pt idx="518">
                  <c:v>9017081600</c:v>
                </c:pt>
                <c:pt idx="519">
                  <c:v>4922573828</c:v>
                </c:pt>
                <c:pt idx="520">
                  <c:v>5806142477</c:v>
                </c:pt>
                <c:pt idx="521">
                  <c:v>3504001348</c:v>
                </c:pt>
                <c:pt idx="522">
                  <c:v>2247817645</c:v>
                </c:pt>
                <c:pt idx="523">
                  <c:v>3062973692</c:v>
                </c:pt>
                <c:pt idx="524">
                  <c:v>1109801742</c:v>
                </c:pt>
                <c:pt idx="525">
                  <c:v>4134251060</c:v>
                </c:pt>
                <c:pt idx="526">
                  <c:v>3591128651</c:v>
                </c:pt>
                <c:pt idx="527">
                  <c:v>6574893046</c:v>
                </c:pt>
                <c:pt idx="528">
                  <c:v>6876485234</c:v>
                </c:pt>
                <c:pt idx="529">
                  <c:v>6365941331</c:v>
                </c:pt>
                <c:pt idx="530">
                  <c:v>3621909877</c:v>
                </c:pt>
                <c:pt idx="531">
                  <c:v>3869041587</c:v>
                </c:pt>
                <c:pt idx="532">
                  <c:v>245517782</c:v>
                </c:pt>
                <c:pt idx="533">
                  <c:v>9129104637</c:v>
                </c:pt>
                <c:pt idx="534">
                  <c:v>1526676125</c:v>
                </c:pt>
                <c:pt idx="535">
                  <c:v>2215627565</c:v>
                </c:pt>
                <c:pt idx="536">
                  <c:v>7921032648</c:v>
                </c:pt>
                <c:pt idx="537">
                  <c:v>3559721997</c:v>
                </c:pt>
                <c:pt idx="538">
                  <c:v>4791106164</c:v>
                </c:pt>
                <c:pt idx="539">
                  <c:v>5278268751</c:v>
                </c:pt>
                <c:pt idx="540">
                  <c:v>2459940033</c:v>
                </c:pt>
                <c:pt idx="541">
                  <c:v>9455495961</c:v>
                </c:pt>
                <c:pt idx="542">
                  <c:v>812383036</c:v>
                </c:pt>
                <c:pt idx="543">
                  <c:v>842407162</c:v>
                </c:pt>
                <c:pt idx="544">
                  <c:v>7499990834</c:v>
                </c:pt>
                <c:pt idx="545">
                  <c:v>6729109351</c:v>
                </c:pt>
                <c:pt idx="546">
                  <c:v>8183688365</c:v>
                </c:pt>
                <c:pt idx="547">
                  <c:v>6380094814</c:v>
                </c:pt>
                <c:pt idx="548">
                  <c:v>1288611900</c:v>
                </c:pt>
                <c:pt idx="549">
                  <c:v>6944991659</c:v>
                </c:pt>
                <c:pt idx="550">
                  <c:v>4772718907</c:v>
                </c:pt>
                <c:pt idx="551">
                  <c:v>8161455996</c:v>
                </c:pt>
                <c:pt idx="552">
                  <c:v>2918748544</c:v>
                </c:pt>
                <c:pt idx="553">
                  <c:v>3541401508</c:v>
                </c:pt>
                <c:pt idx="554">
                  <c:v>573869243</c:v>
                </c:pt>
                <c:pt idx="555">
                  <c:v>8435401405</c:v>
                </c:pt>
                <c:pt idx="556">
                  <c:v>5392912230</c:v>
                </c:pt>
                <c:pt idx="557">
                  <c:v>2185985647</c:v>
                </c:pt>
                <c:pt idx="558">
                  <c:v>2966038373</c:v>
                </c:pt>
                <c:pt idx="559">
                  <c:v>3475618052</c:v>
                </c:pt>
                <c:pt idx="560">
                  <c:v>9722840991</c:v>
                </c:pt>
                <c:pt idx="561">
                  <c:v>6385768600</c:v>
                </c:pt>
                <c:pt idx="562">
                  <c:v>6858333649</c:v>
                </c:pt>
                <c:pt idx="563">
                  <c:v>1460962419</c:v>
                </c:pt>
                <c:pt idx="564">
                  <c:v>885205693</c:v>
                </c:pt>
                <c:pt idx="565">
                  <c:v>9156478127</c:v>
                </c:pt>
                <c:pt idx="566">
                  <c:v>616680457</c:v>
                </c:pt>
                <c:pt idx="567">
                  <c:v>3281649734</c:v>
                </c:pt>
                <c:pt idx="568">
                  <c:v>9570732229</c:v>
                </c:pt>
                <c:pt idx="569">
                  <c:v>8441287716</c:v>
                </c:pt>
                <c:pt idx="570">
                  <c:v>2589005555</c:v>
                </c:pt>
                <c:pt idx="571">
                  <c:v>7395173309</c:v>
                </c:pt>
                <c:pt idx="572">
                  <c:v>9618645541</c:v>
                </c:pt>
                <c:pt idx="573">
                  <c:v>5531243480</c:v>
                </c:pt>
                <c:pt idx="574">
                  <c:v>110796772</c:v>
                </c:pt>
                <c:pt idx="575">
                  <c:v>7634370029</c:v>
                </c:pt>
                <c:pt idx="576">
                  <c:v>9568869042</c:v>
                </c:pt>
                <c:pt idx="577">
                  <c:v>7148498376</c:v>
                </c:pt>
                <c:pt idx="578">
                  <c:v>9337960435</c:v>
                </c:pt>
                <c:pt idx="579">
                  <c:v>7921863825</c:v>
                </c:pt>
                <c:pt idx="580">
                  <c:v>6284733712</c:v>
                </c:pt>
                <c:pt idx="581">
                  <c:v>7045499167</c:v>
                </c:pt>
                <c:pt idx="582">
                  <c:v>2333639164</c:v>
                </c:pt>
                <c:pt idx="583">
                  <c:v>3751750517</c:v>
                </c:pt>
                <c:pt idx="584">
                  <c:v>2829496132</c:v>
                </c:pt>
                <c:pt idx="585">
                  <c:v>3452520439</c:v>
                </c:pt>
                <c:pt idx="586">
                  <c:v>8608373831</c:v>
                </c:pt>
                <c:pt idx="587">
                  <c:v>1907425764</c:v>
                </c:pt>
                <c:pt idx="588">
                  <c:v>857412590</c:v>
                </c:pt>
                <c:pt idx="589">
                  <c:v>4470131679</c:v>
                </c:pt>
                <c:pt idx="590">
                  <c:v>4233652276</c:v>
                </c:pt>
                <c:pt idx="591">
                  <c:v>5612079702</c:v>
                </c:pt>
                <c:pt idx="592">
                  <c:v>4146052203</c:v>
                </c:pt>
                <c:pt idx="593">
                  <c:v>9108947899</c:v>
                </c:pt>
                <c:pt idx="594">
                  <c:v>4541813025</c:v>
                </c:pt>
                <c:pt idx="595">
                  <c:v>8869517152</c:v>
                </c:pt>
                <c:pt idx="596">
                  <c:v>3893954643</c:v>
                </c:pt>
                <c:pt idx="597">
                  <c:v>988666103</c:v>
                </c:pt>
                <c:pt idx="598">
                  <c:v>2236843461</c:v>
                </c:pt>
                <c:pt idx="599">
                  <c:v>5100343028</c:v>
                </c:pt>
                <c:pt idx="600">
                  <c:v>2499750472</c:v>
                </c:pt>
                <c:pt idx="601">
                  <c:v>1855765276</c:v>
                </c:pt>
                <c:pt idx="602">
                  <c:v>9955665939</c:v>
                </c:pt>
                <c:pt idx="603">
                  <c:v>273468138</c:v>
                </c:pt>
                <c:pt idx="604">
                  <c:v>4900594628</c:v>
                </c:pt>
                <c:pt idx="605">
                  <c:v>8723753439</c:v>
                </c:pt>
                <c:pt idx="606">
                  <c:v>2440254223</c:v>
                </c:pt>
                <c:pt idx="607">
                  <c:v>913238279</c:v>
                </c:pt>
                <c:pt idx="608">
                  <c:v>9771843370</c:v>
                </c:pt>
                <c:pt idx="609">
                  <c:v>2136678019</c:v>
                </c:pt>
                <c:pt idx="610">
                  <c:v>4956487533</c:v>
                </c:pt>
                <c:pt idx="611">
                  <c:v>5636878613</c:v>
                </c:pt>
                <c:pt idx="612">
                  <c:v>3341638733</c:v>
                </c:pt>
                <c:pt idx="613">
                  <c:v>1383105111</c:v>
                </c:pt>
                <c:pt idx="614">
                  <c:v>3208612230</c:v>
                </c:pt>
                <c:pt idx="615">
                  <c:v>6495943776</c:v>
                </c:pt>
                <c:pt idx="616">
                  <c:v>4630862897</c:v>
                </c:pt>
                <c:pt idx="617">
                  <c:v>3631328958</c:v>
                </c:pt>
                <c:pt idx="618">
                  <c:v>7379111892</c:v>
                </c:pt>
                <c:pt idx="619">
                  <c:v>9507924868</c:v>
                </c:pt>
                <c:pt idx="620">
                  <c:v>2980555142</c:v>
                </c:pt>
                <c:pt idx="621">
                  <c:v>4975047071</c:v>
                </c:pt>
                <c:pt idx="622">
                  <c:v>1639958908</c:v>
                </c:pt>
                <c:pt idx="623">
                  <c:v>4712095032</c:v>
                </c:pt>
                <c:pt idx="624">
                  <c:v>1809413222</c:v>
                </c:pt>
                <c:pt idx="625">
                  <c:v>6574898013</c:v>
                </c:pt>
                <c:pt idx="626">
                  <c:v>8093991948</c:v>
                </c:pt>
                <c:pt idx="627">
                  <c:v>3981352742</c:v>
                </c:pt>
                <c:pt idx="628">
                  <c:v>8124565813</c:v>
                </c:pt>
                <c:pt idx="629">
                  <c:v>8170282918</c:v>
                </c:pt>
                <c:pt idx="630">
                  <c:v>8521788738</c:v>
                </c:pt>
                <c:pt idx="631">
                  <c:v>9169977941</c:v>
                </c:pt>
                <c:pt idx="632">
                  <c:v>4424609510</c:v>
                </c:pt>
                <c:pt idx="633">
                  <c:v>3546209176</c:v>
                </c:pt>
                <c:pt idx="634">
                  <c:v>417792468</c:v>
                </c:pt>
                <c:pt idx="635">
                  <c:v>7224577006</c:v>
                </c:pt>
                <c:pt idx="636">
                  <c:v>316027944</c:v>
                </c:pt>
                <c:pt idx="637">
                  <c:v>3095054505</c:v>
                </c:pt>
                <c:pt idx="638">
                  <c:v>278435742</c:v>
                </c:pt>
                <c:pt idx="639">
                  <c:v>6827614611</c:v>
                </c:pt>
                <c:pt idx="640">
                  <c:v>6984467349</c:v>
                </c:pt>
                <c:pt idx="641">
                  <c:v>7855670572</c:v>
                </c:pt>
                <c:pt idx="642">
                  <c:v>1264940637</c:v>
                </c:pt>
                <c:pt idx="643">
                  <c:v>6784695232</c:v>
                </c:pt>
                <c:pt idx="644">
                  <c:v>8680461989</c:v>
                </c:pt>
                <c:pt idx="645">
                  <c:v>7645356189</c:v>
                </c:pt>
                <c:pt idx="646">
                  <c:v>3339608741</c:v>
                </c:pt>
                <c:pt idx="647">
                  <c:v>7852482198</c:v>
                </c:pt>
                <c:pt idx="648">
                  <c:v>2770518305</c:v>
                </c:pt>
                <c:pt idx="649">
                  <c:v>479806861</c:v>
                </c:pt>
                <c:pt idx="650">
                  <c:v>8158425461</c:v>
                </c:pt>
                <c:pt idx="651">
                  <c:v>2512321525</c:v>
                </c:pt>
                <c:pt idx="652">
                  <c:v>5961882454</c:v>
                </c:pt>
                <c:pt idx="653">
                  <c:v>2990211462</c:v>
                </c:pt>
                <c:pt idx="654">
                  <c:v>8391816850</c:v>
                </c:pt>
                <c:pt idx="655">
                  <c:v>7073419326</c:v>
                </c:pt>
                <c:pt idx="656">
                  <c:v>1668976978</c:v>
                </c:pt>
                <c:pt idx="657">
                  <c:v>6918850636</c:v>
                </c:pt>
                <c:pt idx="658">
                  <c:v>2482501628</c:v>
                </c:pt>
                <c:pt idx="659">
                  <c:v>8994541047</c:v>
                </c:pt>
                <c:pt idx="660">
                  <c:v>7337361904</c:v>
                </c:pt>
                <c:pt idx="661">
                  <c:v>7395069455</c:v>
                </c:pt>
                <c:pt idx="662">
                  <c:v>7098234680</c:v>
                </c:pt>
                <c:pt idx="663">
                  <c:v>1698547064</c:v>
                </c:pt>
                <c:pt idx="664">
                  <c:v>7390094265</c:v>
                </c:pt>
                <c:pt idx="665">
                  <c:v>6345461377</c:v>
                </c:pt>
                <c:pt idx="666">
                  <c:v>4349946624</c:v>
                </c:pt>
                <c:pt idx="667">
                  <c:v>2179702604</c:v>
                </c:pt>
                <c:pt idx="668">
                  <c:v>9446433886</c:v>
                </c:pt>
                <c:pt idx="669">
                  <c:v>3440533514</c:v>
                </c:pt>
                <c:pt idx="670">
                  <c:v>1426232594</c:v>
                </c:pt>
                <c:pt idx="671">
                  <c:v>9508834323</c:v>
                </c:pt>
                <c:pt idx="672">
                  <c:v>5060933008</c:v>
                </c:pt>
                <c:pt idx="673">
                  <c:v>2700695909</c:v>
                </c:pt>
                <c:pt idx="674">
                  <c:v>4819450263</c:v>
                </c:pt>
                <c:pt idx="675">
                  <c:v>5139306026</c:v>
                </c:pt>
                <c:pt idx="676">
                  <c:v>9513774902</c:v>
                </c:pt>
                <c:pt idx="677">
                  <c:v>6553562563</c:v>
                </c:pt>
                <c:pt idx="678">
                  <c:v>8361350195</c:v>
                </c:pt>
                <c:pt idx="679">
                  <c:v>9415403535</c:v>
                </c:pt>
                <c:pt idx="680">
                  <c:v>5362263838</c:v>
                </c:pt>
                <c:pt idx="681">
                  <c:v>3686089211</c:v>
                </c:pt>
                <c:pt idx="682">
                  <c:v>8758599096</c:v>
                </c:pt>
                <c:pt idx="683">
                  <c:v>1873882890</c:v>
                </c:pt>
                <c:pt idx="684">
                  <c:v>778800377</c:v>
                </c:pt>
                <c:pt idx="685">
                  <c:v>556798643</c:v>
                </c:pt>
                <c:pt idx="686">
                  <c:v>6934103394</c:v>
                </c:pt>
                <c:pt idx="687">
                  <c:v>2739773641</c:v>
                </c:pt>
                <c:pt idx="688">
                  <c:v>1030193053</c:v>
                </c:pt>
                <c:pt idx="689">
                  <c:v>9218468693</c:v>
                </c:pt>
                <c:pt idx="690">
                  <c:v>6618800579</c:v>
                </c:pt>
                <c:pt idx="691">
                  <c:v>8395707452</c:v>
                </c:pt>
                <c:pt idx="692">
                  <c:v>5728828981</c:v>
                </c:pt>
                <c:pt idx="693">
                  <c:v>9091011890</c:v>
                </c:pt>
                <c:pt idx="694">
                  <c:v>1750479613</c:v>
                </c:pt>
                <c:pt idx="695">
                  <c:v>8368751152</c:v>
                </c:pt>
                <c:pt idx="696">
                  <c:v>2017103802</c:v>
                </c:pt>
                <c:pt idx="697">
                  <c:v>2673386653</c:v>
                </c:pt>
                <c:pt idx="698">
                  <c:v>4641636303</c:v>
                </c:pt>
                <c:pt idx="699">
                  <c:v>3993221079</c:v>
                </c:pt>
                <c:pt idx="700">
                  <c:v>2665743434</c:v>
                </c:pt>
                <c:pt idx="701">
                  <c:v>671803891</c:v>
                </c:pt>
                <c:pt idx="702">
                  <c:v>6688037009</c:v>
                </c:pt>
                <c:pt idx="703">
                  <c:v>8250115376</c:v>
                </c:pt>
                <c:pt idx="704">
                  <c:v>7748494819</c:v>
                </c:pt>
                <c:pt idx="705">
                  <c:v>7893234024</c:v>
                </c:pt>
                <c:pt idx="706">
                  <c:v>816741433</c:v>
                </c:pt>
                <c:pt idx="707">
                  <c:v>5853509039</c:v>
                </c:pt>
                <c:pt idx="708">
                  <c:v>6710392007</c:v>
                </c:pt>
                <c:pt idx="709">
                  <c:v>7514076433</c:v>
                </c:pt>
                <c:pt idx="710">
                  <c:v>415342023</c:v>
                </c:pt>
                <c:pt idx="711">
                  <c:v>2476223417</c:v>
                </c:pt>
                <c:pt idx="712">
                  <c:v>1598852086</c:v>
                </c:pt>
                <c:pt idx="713">
                  <c:v>1335877843</c:v>
                </c:pt>
                <c:pt idx="714">
                  <c:v>6831956025</c:v>
                </c:pt>
                <c:pt idx="715">
                  <c:v>1840390417</c:v>
                </c:pt>
                <c:pt idx="716">
                  <c:v>6911757126</c:v>
                </c:pt>
                <c:pt idx="717">
                  <c:v>8538034375</c:v>
                </c:pt>
                <c:pt idx="718">
                  <c:v>3408109818</c:v>
                </c:pt>
                <c:pt idx="719">
                  <c:v>8218513051</c:v>
                </c:pt>
                <c:pt idx="720">
                  <c:v>2594064289</c:v>
                </c:pt>
                <c:pt idx="721">
                  <c:v>7372123119</c:v>
                </c:pt>
                <c:pt idx="722">
                  <c:v>4491116059</c:v>
                </c:pt>
                <c:pt idx="723">
                  <c:v>4536966544</c:v>
                </c:pt>
                <c:pt idx="724">
                  <c:v>1768714061</c:v>
                </c:pt>
                <c:pt idx="725">
                  <c:v>8816597178</c:v>
                </c:pt>
                <c:pt idx="726">
                  <c:v>6108175362</c:v>
                </c:pt>
                <c:pt idx="727">
                  <c:v>3775779493</c:v>
                </c:pt>
                <c:pt idx="728">
                  <c:v>4092330200</c:v>
                </c:pt>
                <c:pt idx="729">
                  <c:v>9120849400</c:v>
                </c:pt>
                <c:pt idx="730">
                  <c:v>9091790830</c:v>
                </c:pt>
                <c:pt idx="731">
                  <c:v>1948135116</c:v>
                </c:pt>
                <c:pt idx="732">
                  <c:v>5775918231</c:v>
                </c:pt>
                <c:pt idx="733">
                  <c:v>4161046839</c:v>
                </c:pt>
                <c:pt idx="734">
                  <c:v>2962337910</c:v>
                </c:pt>
                <c:pt idx="735">
                  <c:v>2283247136</c:v>
                </c:pt>
                <c:pt idx="736">
                  <c:v>9564783038</c:v>
                </c:pt>
                <c:pt idx="737">
                  <c:v>8169734967</c:v>
                </c:pt>
                <c:pt idx="738">
                  <c:v>849175895</c:v>
                </c:pt>
                <c:pt idx="739">
                  <c:v>7803621066</c:v>
                </c:pt>
                <c:pt idx="740">
                  <c:v>4411651068</c:v>
                </c:pt>
                <c:pt idx="741">
                  <c:v>1078275351</c:v>
                </c:pt>
                <c:pt idx="742">
                  <c:v>2680596986</c:v>
                </c:pt>
                <c:pt idx="743">
                  <c:v>2450656456</c:v>
                </c:pt>
                <c:pt idx="744">
                  <c:v>9100375780</c:v>
                </c:pt>
                <c:pt idx="745">
                  <c:v>7661170051</c:v>
                </c:pt>
                <c:pt idx="746">
                  <c:v>2730695990</c:v>
                </c:pt>
                <c:pt idx="747">
                  <c:v>4905632811</c:v>
                </c:pt>
                <c:pt idx="748">
                  <c:v>4252175658</c:v>
                </c:pt>
                <c:pt idx="749">
                  <c:v>2586911261</c:v>
                </c:pt>
                <c:pt idx="750">
                  <c:v>9779968849</c:v>
                </c:pt>
                <c:pt idx="751">
                  <c:v>6290285203</c:v>
                </c:pt>
                <c:pt idx="752">
                  <c:v>3985355436</c:v>
                </c:pt>
                <c:pt idx="753">
                  <c:v>7533607406</c:v>
                </c:pt>
                <c:pt idx="754">
                  <c:v>8442783695</c:v>
                </c:pt>
                <c:pt idx="755">
                  <c:v>4754605004</c:v>
                </c:pt>
                <c:pt idx="756">
                  <c:v>8887123128</c:v>
                </c:pt>
                <c:pt idx="757">
                  <c:v>2176775740</c:v>
                </c:pt>
                <c:pt idx="758">
                  <c:v>2449728910</c:v>
                </c:pt>
                <c:pt idx="759">
                  <c:v>2647024820</c:v>
                </c:pt>
                <c:pt idx="760">
                  <c:v>6549045150</c:v>
                </c:pt>
                <c:pt idx="761">
                  <c:v>4722279381</c:v>
                </c:pt>
                <c:pt idx="762">
                  <c:v>6124576856</c:v>
                </c:pt>
                <c:pt idx="763">
                  <c:v>1027610803</c:v>
                </c:pt>
                <c:pt idx="764">
                  <c:v>809386550</c:v>
                </c:pt>
                <c:pt idx="765">
                  <c:v>6231076644</c:v>
                </c:pt>
                <c:pt idx="766">
                  <c:v>5313563319</c:v>
                </c:pt>
                <c:pt idx="767">
                  <c:v>2266588656</c:v>
                </c:pt>
                <c:pt idx="768">
                  <c:v>2361238233</c:v>
                </c:pt>
                <c:pt idx="769">
                  <c:v>6374248260</c:v>
                </c:pt>
                <c:pt idx="770">
                  <c:v>4734459908</c:v>
                </c:pt>
                <c:pt idx="771">
                  <c:v>6623942327</c:v>
                </c:pt>
                <c:pt idx="772">
                  <c:v>6637305685</c:v>
                </c:pt>
                <c:pt idx="773">
                  <c:v>9340510003</c:v>
                </c:pt>
                <c:pt idx="774">
                  <c:v>2718358068</c:v>
                </c:pt>
                <c:pt idx="775">
                  <c:v>1162364769</c:v>
                </c:pt>
                <c:pt idx="776">
                  <c:v>8269007072</c:v>
                </c:pt>
                <c:pt idx="777">
                  <c:v>4260728202</c:v>
                </c:pt>
                <c:pt idx="778">
                  <c:v>2260790240</c:v>
                </c:pt>
                <c:pt idx="779">
                  <c:v>7325530536</c:v>
                </c:pt>
                <c:pt idx="780">
                  <c:v>3230387554</c:v>
                </c:pt>
                <c:pt idx="781">
                  <c:v>1288306245</c:v>
                </c:pt>
                <c:pt idx="782">
                  <c:v>3131191600</c:v>
                </c:pt>
                <c:pt idx="783">
                  <c:v>2411695608</c:v>
                </c:pt>
                <c:pt idx="784">
                  <c:v>8013202208</c:v>
                </c:pt>
                <c:pt idx="785">
                  <c:v>1477820590</c:v>
                </c:pt>
                <c:pt idx="786">
                  <c:v>4707213391</c:v>
                </c:pt>
                <c:pt idx="787">
                  <c:v>249463105</c:v>
                </c:pt>
                <c:pt idx="788">
                  <c:v>3649782138</c:v>
                </c:pt>
                <c:pt idx="789">
                  <c:v>1286321468</c:v>
                </c:pt>
                <c:pt idx="790">
                  <c:v>7371893905</c:v>
                </c:pt>
                <c:pt idx="791">
                  <c:v>7477773873</c:v>
                </c:pt>
                <c:pt idx="792">
                  <c:v>2319244565</c:v>
                </c:pt>
                <c:pt idx="793">
                  <c:v>7657663588</c:v>
                </c:pt>
                <c:pt idx="794">
                  <c:v>2369227117</c:v>
                </c:pt>
                <c:pt idx="795">
                  <c:v>7787718412</c:v>
                </c:pt>
                <c:pt idx="796">
                  <c:v>3516724803</c:v>
                </c:pt>
                <c:pt idx="797">
                  <c:v>3154622500</c:v>
                </c:pt>
                <c:pt idx="798">
                  <c:v>5321656932</c:v>
                </c:pt>
                <c:pt idx="799">
                  <c:v>9428789402</c:v>
                </c:pt>
                <c:pt idx="800">
                  <c:v>5991357277</c:v>
                </c:pt>
                <c:pt idx="801">
                  <c:v>2522966596</c:v>
                </c:pt>
                <c:pt idx="802">
                  <c:v>2844065759</c:v>
                </c:pt>
                <c:pt idx="803">
                  <c:v>9481449165</c:v>
                </c:pt>
                <c:pt idx="804">
                  <c:v>9048295866</c:v>
                </c:pt>
                <c:pt idx="805">
                  <c:v>9855566548</c:v>
                </c:pt>
                <c:pt idx="806">
                  <c:v>5113252530</c:v>
                </c:pt>
                <c:pt idx="807">
                  <c:v>6623549579</c:v>
                </c:pt>
                <c:pt idx="808">
                  <c:v>5692340771</c:v>
                </c:pt>
                <c:pt idx="809">
                  <c:v>4741060608</c:v>
                </c:pt>
                <c:pt idx="810">
                  <c:v>3015257781</c:v>
                </c:pt>
                <c:pt idx="811">
                  <c:v>4893456792</c:v>
                </c:pt>
                <c:pt idx="812">
                  <c:v>1381336906</c:v>
                </c:pt>
                <c:pt idx="813">
                  <c:v>7374135173</c:v>
                </c:pt>
                <c:pt idx="814">
                  <c:v>7158537188</c:v>
                </c:pt>
                <c:pt idx="815">
                  <c:v>2467314618</c:v>
                </c:pt>
                <c:pt idx="816">
                  <c:v>2296762107</c:v>
                </c:pt>
                <c:pt idx="817">
                  <c:v>4050276178</c:v>
                </c:pt>
                <c:pt idx="818">
                  <c:v>8411401812</c:v>
                </c:pt>
                <c:pt idx="819">
                  <c:v>2995961699</c:v>
                </c:pt>
                <c:pt idx="820">
                  <c:v>5641525669</c:v>
                </c:pt>
                <c:pt idx="821">
                  <c:v>442012403</c:v>
                </c:pt>
                <c:pt idx="822">
                  <c:v>4333981611</c:v>
                </c:pt>
                <c:pt idx="823">
                  <c:v>6118405530</c:v>
                </c:pt>
                <c:pt idx="824">
                  <c:v>3061838120</c:v>
                </c:pt>
                <c:pt idx="825">
                  <c:v>6204239546</c:v>
                </c:pt>
                <c:pt idx="826">
                  <c:v>8609711250</c:v>
                </c:pt>
                <c:pt idx="827">
                  <c:v>5568941661</c:v>
                </c:pt>
                <c:pt idx="828">
                  <c:v>3265136469</c:v>
                </c:pt>
                <c:pt idx="829">
                  <c:v>994779216</c:v>
                </c:pt>
                <c:pt idx="830">
                  <c:v>9445357051</c:v>
                </c:pt>
                <c:pt idx="831">
                  <c:v>1220063525</c:v>
                </c:pt>
                <c:pt idx="832">
                  <c:v>8467488883</c:v>
                </c:pt>
                <c:pt idx="833">
                  <c:v>6876024768</c:v>
                </c:pt>
                <c:pt idx="834">
                  <c:v>4349403477</c:v>
                </c:pt>
                <c:pt idx="835">
                  <c:v>3294249284</c:v>
                </c:pt>
                <c:pt idx="836">
                  <c:v>8673193060</c:v>
                </c:pt>
                <c:pt idx="837">
                  <c:v>4589378205</c:v>
                </c:pt>
                <c:pt idx="838">
                  <c:v>3010480687</c:v>
                </c:pt>
                <c:pt idx="839">
                  <c:v>3831738289</c:v>
                </c:pt>
                <c:pt idx="840">
                  <c:v>913514713</c:v>
                </c:pt>
                <c:pt idx="841">
                  <c:v>3614612279</c:v>
                </c:pt>
                <c:pt idx="842">
                  <c:v>3452234452</c:v>
                </c:pt>
                <c:pt idx="843">
                  <c:v>5862686355</c:v>
                </c:pt>
                <c:pt idx="844">
                  <c:v>8509493421</c:v>
                </c:pt>
                <c:pt idx="845">
                  <c:v>8274344731</c:v>
                </c:pt>
                <c:pt idx="846">
                  <c:v>7296091118</c:v>
                </c:pt>
                <c:pt idx="847">
                  <c:v>7487283933</c:v>
                </c:pt>
                <c:pt idx="848">
                  <c:v>6745272857</c:v>
                </c:pt>
                <c:pt idx="849">
                  <c:v>8998919664</c:v>
                </c:pt>
                <c:pt idx="850">
                  <c:v>7399162662</c:v>
                </c:pt>
                <c:pt idx="851">
                  <c:v>5064077300</c:v>
                </c:pt>
                <c:pt idx="852">
                  <c:v>2314614</c:v>
                </c:pt>
                <c:pt idx="853">
                  <c:v>1518014402</c:v>
                </c:pt>
                <c:pt idx="854">
                  <c:v>4230270836</c:v>
                </c:pt>
                <c:pt idx="855">
                  <c:v>1858319501</c:v>
                </c:pt>
                <c:pt idx="856">
                  <c:v>1075975735</c:v>
                </c:pt>
                <c:pt idx="857">
                  <c:v>9090074988</c:v>
                </c:pt>
                <c:pt idx="858">
                  <c:v>7618815747</c:v>
                </c:pt>
                <c:pt idx="859">
                  <c:v>9527773849</c:v>
                </c:pt>
                <c:pt idx="860">
                  <c:v>7754273683</c:v>
                </c:pt>
                <c:pt idx="861">
                  <c:v>1071299662</c:v>
                </c:pt>
                <c:pt idx="862">
                  <c:v>5394695474</c:v>
                </c:pt>
                <c:pt idx="863">
                  <c:v>4661604296</c:v>
                </c:pt>
                <c:pt idx="864">
                  <c:v>3255910773</c:v>
                </c:pt>
                <c:pt idx="865">
                  <c:v>9722027557</c:v>
                </c:pt>
                <c:pt idx="866">
                  <c:v>3539692398</c:v>
                </c:pt>
                <c:pt idx="867">
                  <c:v>2390205615</c:v>
                </c:pt>
                <c:pt idx="868">
                  <c:v>2362907775</c:v>
                </c:pt>
                <c:pt idx="869">
                  <c:v>9058116638</c:v>
                </c:pt>
                <c:pt idx="870">
                  <c:v>2177140897</c:v>
                </c:pt>
                <c:pt idx="871">
                  <c:v>3290655539</c:v>
                </c:pt>
                <c:pt idx="872">
                  <c:v>4620708313</c:v>
                </c:pt>
                <c:pt idx="873">
                  <c:v>914503626</c:v>
                </c:pt>
                <c:pt idx="874">
                  <c:v>1996811800</c:v>
                </c:pt>
                <c:pt idx="875">
                  <c:v>1436541387</c:v>
                </c:pt>
                <c:pt idx="876">
                  <c:v>9900065212</c:v>
                </c:pt>
                <c:pt idx="877">
                  <c:v>888754345</c:v>
                </c:pt>
                <c:pt idx="878">
                  <c:v>2729716416</c:v>
                </c:pt>
                <c:pt idx="879">
                  <c:v>5096864499</c:v>
                </c:pt>
                <c:pt idx="880">
                  <c:v>8018581223</c:v>
                </c:pt>
                <c:pt idx="881">
                  <c:v>545427347</c:v>
                </c:pt>
                <c:pt idx="882">
                  <c:v>6216793853</c:v>
                </c:pt>
                <c:pt idx="883">
                  <c:v>3123755924</c:v>
                </c:pt>
                <c:pt idx="884">
                  <c:v>5605543474</c:v>
                </c:pt>
                <c:pt idx="885">
                  <c:v>1495137988</c:v>
                </c:pt>
                <c:pt idx="886">
                  <c:v>6880810713</c:v>
                </c:pt>
                <c:pt idx="887">
                  <c:v>9779500049</c:v>
                </c:pt>
                <c:pt idx="888">
                  <c:v>5235031113</c:v>
                </c:pt>
                <c:pt idx="889">
                  <c:v>6893499396</c:v>
                </c:pt>
                <c:pt idx="890">
                  <c:v>5047144836</c:v>
                </c:pt>
                <c:pt idx="891">
                  <c:v>3076451529</c:v>
                </c:pt>
                <c:pt idx="892">
                  <c:v>7438609847</c:v>
                </c:pt>
                <c:pt idx="893">
                  <c:v>8942662102</c:v>
                </c:pt>
                <c:pt idx="894">
                  <c:v>691815925</c:v>
                </c:pt>
                <c:pt idx="895">
                  <c:v>2879946832</c:v>
                </c:pt>
                <c:pt idx="896">
                  <c:v>7319152851</c:v>
                </c:pt>
                <c:pt idx="897">
                  <c:v>6408469930</c:v>
                </c:pt>
                <c:pt idx="898">
                  <c:v>5091707603</c:v>
                </c:pt>
                <c:pt idx="899">
                  <c:v>622518674</c:v>
                </c:pt>
                <c:pt idx="900">
                  <c:v>9760933292</c:v>
                </c:pt>
                <c:pt idx="901">
                  <c:v>1333191235</c:v>
                </c:pt>
                <c:pt idx="902">
                  <c:v>3621737413</c:v>
                </c:pt>
                <c:pt idx="903">
                  <c:v>6653875237</c:v>
                </c:pt>
                <c:pt idx="904">
                  <c:v>4300154120</c:v>
                </c:pt>
                <c:pt idx="905">
                  <c:v>7096004173</c:v>
                </c:pt>
                <c:pt idx="906">
                  <c:v>3637861070</c:v>
                </c:pt>
                <c:pt idx="907">
                  <c:v>3751796371</c:v>
                </c:pt>
                <c:pt idx="908">
                  <c:v>8099998189</c:v>
                </c:pt>
                <c:pt idx="909">
                  <c:v>9939613458</c:v>
                </c:pt>
                <c:pt idx="910">
                  <c:v>4369177820</c:v>
                </c:pt>
                <c:pt idx="911">
                  <c:v>627578381</c:v>
                </c:pt>
                <c:pt idx="912">
                  <c:v>9135933062</c:v>
                </c:pt>
                <c:pt idx="913">
                  <c:v>3086637560</c:v>
                </c:pt>
                <c:pt idx="914">
                  <c:v>6727563586</c:v>
                </c:pt>
                <c:pt idx="915">
                  <c:v>9148191469</c:v>
                </c:pt>
                <c:pt idx="916">
                  <c:v>7470729976</c:v>
                </c:pt>
                <c:pt idx="917">
                  <c:v>4802617569</c:v>
                </c:pt>
                <c:pt idx="918">
                  <c:v>1183295677</c:v>
                </c:pt>
                <c:pt idx="919">
                  <c:v>5790335640</c:v>
                </c:pt>
                <c:pt idx="920">
                  <c:v>5507136882</c:v>
                </c:pt>
                <c:pt idx="921">
                  <c:v>6140728452</c:v>
                </c:pt>
                <c:pt idx="922">
                  <c:v>240812433</c:v>
                </c:pt>
                <c:pt idx="923">
                  <c:v>4555950747</c:v>
                </c:pt>
                <c:pt idx="924">
                  <c:v>6337497724</c:v>
                </c:pt>
                <c:pt idx="925">
                  <c:v>5116523292</c:v>
                </c:pt>
                <c:pt idx="926">
                  <c:v>3611361305</c:v>
                </c:pt>
                <c:pt idx="927">
                  <c:v>718492838</c:v>
                </c:pt>
                <c:pt idx="928">
                  <c:v>2911903668</c:v>
                </c:pt>
                <c:pt idx="929">
                  <c:v>6252839582</c:v>
                </c:pt>
                <c:pt idx="930">
                  <c:v>6728768122</c:v>
                </c:pt>
                <c:pt idx="931">
                  <c:v>1982697865</c:v>
                </c:pt>
                <c:pt idx="932">
                  <c:v>996692258</c:v>
                </c:pt>
                <c:pt idx="933">
                  <c:v>1530357446</c:v>
                </c:pt>
                <c:pt idx="934">
                  <c:v>4033257977</c:v>
                </c:pt>
                <c:pt idx="935">
                  <c:v>3668817561</c:v>
                </c:pt>
                <c:pt idx="936">
                  <c:v>2152784715</c:v>
                </c:pt>
                <c:pt idx="937">
                  <c:v>9995538431</c:v>
                </c:pt>
                <c:pt idx="938">
                  <c:v>4291164181</c:v>
                </c:pt>
                <c:pt idx="939">
                  <c:v>640271170</c:v>
                </c:pt>
                <c:pt idx="940">
                  <c:v>6787258828</c:v>
                </c:pt>
                <c:pt idx="941">
                  <c:v>2138530493</c:v>
                </c:pt>
                <c:pt idx="942">
                  <c:v>4132755959</c:v>
                </c:pt>
                <c:pt idx="943">
                  <c:v>160161134</c:v>
                </c:pt>
                <c:pt idx="944">
                  <c:v>9329409105</c:v>
                </c:pt>
                <c:pt idx="945">
                  <c:v>319693376</c:v>
                </c:pt>
                <c:pt idx="946">
                  <c:v>449723984</c:v>
                </c:pt>
                <c:pt idx="947">
                  <c:v>911282971</c:v>
                </c:pt>
                <c:pt idx="948">
                  <c:v>1485337755</c:v>
                </c:pt>
                <c:pt idx="949">
                  <c:v>350409854</c:v>
                </c:pt>
                <c:pt idx="950">
                  <c:v>6492907787</c:v>
                </c:pt>
                <c:pt idx="951">
                  <c:v>3986363866</c:v>
                </c:pt>
                <c:pt idx="952">
                  <c:v>1188635875</c:v>
                </c:pt>
                <c:pt idx="953">
                  <c:v>7663857755</c:v>
                </c:pt>
                <c:pt idx="954">
                  <c:v>7145543052</c:v>
                </c:pt>
                <c:pt idx="955">
                  <c:v>844786675</c:v>
                </c:pt>
                <c:pt idx="956">
                  <c:v>9816900238</c:v>
                </c:pt>
                <c:pt idx="957">
                  <c:v>9449774919</c:v>
                </c:pt>
                <c:pt idx="958">
                  <c:v>7525013853</c:v>
                </c:pt>
                <c:pt idx="959">
                  <c:v>7919099986</c:v>
                </c:pt>
                <c:pt idx="960">
                  <c:v>6785946042</c:v>
                </c:pt>
                <c:pt idx="961">
                  <c:v>1325852880</c:v>
                </c:pt>
                <c:pt idx="962">
                  <c:v>1365274748</c:v>
                </c:pt>
                <c:pt idx="963">
                  <c:v>4192641631</c:v>
                </c:pt>
                <c:pt idx="964">
                  <c:v>7121939878</c:v>
                </c:pt>
                <c:pt idx="965">
                  <c:v>3242311078</c:v>
                </c:pt>
                <c:pt idx="966">
                  <c:v>3398434487</c:v>
                </c:pt>
                <c:pt idx="967">
                  <c:v>6901428308</c:v>
                </c:pt>
                <c:pt idx="968">
                  <c:v>9239332103</c:v>
                </c:pt>
                <c:pt idx="969">
                  <c:v>5113275034</c:v>
                </c:pt>
                <c:pt idx="970">
                  <c:v>7004451593</c:v>
                </c:pt>
                <c:pt idx="971">
                  <c:v>5668705382</c:v>
                </c:pt>
                <c:pt idx="972">
                  <c:v>4672532186</c:v>
                </c:pt>
                <c:pt idx="973">
                  <c:v>686111745</c:v>
                </c:pt>
                <c:pt idx="974">
                  <c:v>1639912002</c:v>
                </c:pt>
                <c:pt idx="975">
                  <c:v>9173187526</c:v>
                </c:pt>
                <c:pt idx="976">
                  <c:v>257862811</c:v>
                </c:pt>
                <c:pt idx="977">
                  <c:v>1263127622</c:v>
                </c:pt>
                <c:pt idx="978">
                  <c:v>4640458746</c:v>
                </c:pt>
                <c:pt idx="979">
                  <c:v>9770129941</c:v>
                </c:pt>
                <c:pt idx="980">
                  <c:v>3049521937</c:v>
                </c:pt>
                <c:pt idx="981">
                  <c:v>115453741</c:v>
                </c:pt>
                <c:pt idx="982">
                  <c:v>3427937496</c:v>
                </c:pt>
                <c:pt idx="983">
                  <c:v>8148957835</c:v>
                </c:pt>
                <c:pt idx="984">
                  <c:v>5807721365</c:v>
                </c:pt>
                <c:pt idx="985">
                  <c:v>8377088630</c:v>
                </c:pt>
                <c:pt idx="986">
                  <c:v>443417725</c:v>
                </c:pt>
                <c:pt idx="987">
                  <c:v>8593303641</c:v>
                </c:pt>
                <c:pt idx="988">
                  <c:v>9653753134</c:v>
                </c:pt>
                <c:pt idx="989">
                  <c:v>5544500746</c:v>
                </c:pt>
                <c:pt idx="990">
                  <c:v>5254956690</c:v>
                </c:pt>
                <c:pt idx="991">
                  <c:v>28890388</c:v>
                </c:pt>
                <c:pt idx="992">
                  <c:v>9734191837</c:v>
                </c:pt>
                <c:pt idx="993">
                  <c:v>1088553664</c:v>
                </c:pt>
                <c:pt idx="994">
                  <c:v>6050939438</c:v>
                </c:pt>
                <c:pt idx="995">
                  <c:v>8104913492</c:v>
                </c:pt>
                <c:pt idx="996">
                  <c:v>3747543073</c:v>
                </c:pt>
                <c:pt idx="997">
                  <c:v>4017191177</c:v>
                </c:pt>
                <c:pt idx="998">
                  <c:v>2628987872</c:v>
                </c:pt>
                <c:pt idx="999">
                  <c:v>785510109</c:v>
                </c:pt>
                <c:pt idx="1000">
                  <c:v>5245911086</c:v>
                </c:pt>
                <c:pt idx="1001">
                  <c:v>7165107274</c:v>
                </c:pt>
                <c:pt idx="1002">
                  <c:v>8605882441</c:v>
                </c:pt>
                <c:pt idx="1003">
                  <c:v>2172712256</c:v>
                </c:pt>
                <c:pt idx="1004">
                  <c:v>1777049288</c:v>
                </c:pt>
                <c:pt idx="1005">
                  <c:v>7931608259</c:v>
                </c:pt>
                <c:pt idx="1006">
                  <c:v>9198311573</c:v>
                </c:pt>
                <c:pt idx="1007">
                  <c:v>1048335658</c:v>
                </c:pt>
                <c:pt idx="1008">
                  <c:v>3359369009</c:v>
                </c:pt>
                <c:pt idx="1009">
                  <c:v>8211449692</c:v>
                </c:pt>
                <c:pt idx="1010">
                  <c:v>4579363523</c:v>
                </c:pt>
                <c:pt idx="1011">
                  <c:v>815414471</c:v>
                </c:pt>
                <c:pt idx="1012">
                  <c:v>2082949451</c:v>
                </c:pt>
                <c:pt idx="1013">
                  <c:v>1961967626</c:v>
                </c:pt>
                <c:pt idx="1014">
                  <c:v>3703748974</c:v>
                </c:pt>
                <c:pt idx="1015">
                  <c:v>2472583613</c:v>
                </c:pt>
                <c:pt idx="1016">
                  <c:v>3846535575</c:v>
                </c:pt>
                <c:pt idx="1017">
                  <c:v>2369476583</c:v>
                </c:pt>
                <c:pt idx="1018">
                  <c:v>4664542402</c:v>
                </c:pt>
                <c:pt idx="1019">
                  <c:v>5281707396</c:v>
                </c:pt>
                <c:pt idx="1020">
                  <c:v>6928591765</c:v>
                </c:pt>
                <c:pt idx="1021">
                  <c:v>7417692559</c:v>
                </c:pt>
                <c:pt idx="1022">
                  <c:v>3743907666</c:v>
                </c:pt>
                <c:pt idx="1023">
                  <c:v>5712960206</c:v>
                </c:pt>
                <c:pt idx="1024">
                  <c:v>7505783319</c:v>
                </c:pt>
                <c:pt idx="1025">
                  <c:v>4101029458</c:v>
                </c:pt>
                <c:pt idx="1026">
                  <c:v>753951843</c:v>
                </c:pt>
                <c:pt idx="1027">
                  <c:v>8126326824</c:v>
                </c:pt>
                <c:pt idx="1028">
                  <c:v>9660392451</c:v>
                </c:pt>
                <c:pt idx="1029">
                  <c:v>5890250655</c:v>
                </c:pt>
                <c:pt idx="1030">
                  <c:v>6551857558</c:v>
                </c:pt>
                <c:pt idx="1031">
                  <c:v>9042596678</c:v>
                </c:pt>
                <c:pt idx="1032">
                  <c:v>3622490527</c:v>
                </c:pt>
                <c:pt idx="1033">
                  <c:v>2787107001</c:v>
                </c:pt>
                <c:pt idx="1034">
                  <c:v>4756565204</c:v>
                </c:pt>
                <c:pt idx="1035">
                  <c:v>8742969859</c:v>
                </c:pt>
                <c:pt idx="1036">
                  <c:v>5055368152</c:v>
                </c:pt>
                <c:pt idx="1037">
                  <c:v>3288760355</c:v>
                </c:pt>
                <c:pt idx="1038">
                  <c:v>4085744534</c:v>
                </c:pt>
                <c:pt idx="1039">
                  <c:v>7795478085</c:v>
                </c:pt>
                <c:pt idx="1040">
                  <c:v>3234083371</c:v>
                </c:pt>
                <c:pt idx="1041">
                  <c:v>4930922399</c:v>
                </c:pt>
                <c:pt idx="1042">
                  <c:v>2923673972</c:v>
                </c:pt>
                <c:pt idx="1043">
                  <c:v>7023158863</c:v>
                </c:pt>
                <c:pt idx="1044">
                  <c:v>3561550975</c:v>
                </c:pt>
                <c:pt idx="1045">
                  <c:v>5369506906</c:v>
                </c:pt>
                <c:pt idx="1046">
                  <c:v>552634107</c:v>
                </c:pt>
                <c:pt idx="1047">
                  <c:v>4074391791</c:v>
                </c:pt>
                <c:pt idx="1048">
                  <c:v>9379372523</c:v>
                </c:pt>
                <c:pt idx="1049">
                  <c:v>3387673620</c:v>
                </c:pt>
                <c:pt idx="1050">
                  <c:v>3670904034</c:v>
                </c:pt>
                <c:pt idx="1051">
                  <c:v>8567369037</c:v>
                </c:pt>
                <c:pt idx="1052">
                  <c:v>8553220516</c:v>
                </c:pt>
                <c:pt idx="1053">
                  <c:v>874489164</c:v>
                </c:pt>
                <c:pt idx="1054">
                  <c:v>5223233557</c:v>
                </c:pt>
                <c:pt idx="1055">
                  <c:v>6238130725</c:v>
                </c:pt>
                <c:pt idx="1056">
                  <c:v>5450741553</c:v>
                </c:pt>
                <c:pt idx="1057">
                  <c:v>9418792842</c:v>
                </c:pt>
                <c:pt idx="1058">
                  <c:v>7279522416</c:v>
                </c:pt>
                <c:pt idx="1059">
                  <c:v>8402858325</c:v>
                </c:pt>
                <c:pt idx="1060">
                  <c:v>351136967</c:v>
                </c:pt>
                <c:pt idx="1061">
                  <c:v>4200604418</c:v>
                </c:pt>
                <c:pt idx="1062">
                  <c:v>1346089523</c:v>
                </c:pt>
                <c:pt idx="1063">
                  <c:v>3384655419</c:v>
                </c:pt>
                <c:pt idx="1064">
                  <c:v>1196473021</c:v>
                </c:pt>
                <c:pt idx="1065">
                  <c:v>4476824285</c:v>
                </c:pt>
                <c:pt idx="1066">
                  <c:v>6791573449</c:v>
                </c:pt>
                <c:pt idx="1067">
                  <c:v>4866468149</c:v>
                </c:pt>
                <c:pt idx="1068">
                  <c:v>4568912474</c:v>
                </c:pt>
                <c:pt idx="1069">
                  <c:v>9607649796</c:v>
                </c:pt>
                <c:pt idx="1070">
                  <c:v>6522775530</c:v>
                </c:pt>
                <c:pt idx="1071">
                  <c:v>1060362325</c:v>
                </c:pt>
                <c:pt idx="1072">
                  <c:v>1391108558</c:v>
                </c:pt>
                <c:pt idx="1073">
                  <c:v>3638115011</c:v>
                </c:pt>
                <c:pt idx="1074">
                  <c:v>3694596070</c:v>
                </c:pt>
                <c:pt idx="1075">
                  <c:v>424905663</c:v>
                </c:pt>
                <c:pt idx="1076">
                  <c:v>7200022055</c:v>
                </c:pt>
                <c:pt idx="1077">
                  <c:v>4360295049</c:v>
                </c:pt>
                <c:pt idx="1078">
                  <c:v>1259598357</c:v>
                </c:pt>
                <c:pt idx="1079">
                  <c:v>8805718432</c:v>
                </c:pt>
                <c:pt idx="1080">
                  <c:v>7363264228</c:v>
                </c:pt>
                <c:pt idx="1081">
                  <c:v>5979808310</c:v>
                </c:pt>
                <c:pt idx="1082">
                  <c:v>6964139435</c:v>
                </c:pt>
                <c:pt idx="1083">
                  <c:v>459704184</c:v>
                </c:pt>
                <c:pt idx="1084">
                  <c:v>9970486500</c:v>
                </c:pt>
                <c:pt idx="1085">
                  <c:v>8165482122</c:v>
                </c:pt>
                <c:pt idx="1086">
                  <c:v>1007140496</c:v>
                </c:pt>
                <c:pt idx="1087">
                  <c:v>5824537119</c:v>
                </c:pt>
                <c:pt idx="1088">
                  <c:v>4292879761</c:v>
                </c:pt>
                <c:pt idx="1089">
                  <c:v>438121651</c:v>
                </c:pt>
                <c:pt idx="1090">
                  <c:v>815300271</c:v>
                </c:pt>
                <c:pt idx="1091">
                  <c:v>1853671363</c:v>
                </c:pt>
                <c:pt idx="1092">
                  <c:v>4302656921</c:v>
                </c:pt>
                <c:pt idx="1093">
                  <c:v>4915681874</c:v>
                </c:pt>
                <c:pt idx="1094">
                  <c:v>1273814096</c:v>
                </c:pt>
                <c:pt idx="1095">
                  <c:v>1955549354</c:v>
                </c:pt>
                <c:pt idx="1096">
                  <c:v>7838212324</c:v>
                </c:pt>
                <c:pt idx="1097">
                  <c:v>434423548</c:v>
                </c:pt>
                <c:pt idx="1098">
                  <c:v>6024888775</c:v>
                </c:pt>
                <c:pt idx="1099">
                  <c:v>7256562829</c:v>
                </c:pt>
                <c:pt idx="1100">
                  <c:v>2149581523</c:v>
                </c:pt>
                <c:pt idx="1101">
                  <c:v>8042916906</c:v>
                </c:pt>
                <c:pt idx="1102">
                  <c:v>7359358280</c:v>
                </c:pt>
                <c:pt idx="1103">
                  <c:v>35889691</c:v>
                </c:pt>
                <c:pt idx="1104">
                  <c:v>8975039153</c:v>
                </c:pt>
                <c:pt idx="1105">
                  <c:v>3814089405</c:v>
                </c:pt>
                <c:pt idx="1106">
                  <c:v>1801950792</c:v>
                </c:pt>
                <c:pt idx="1107">
                  <c:v>2325211118</c:v>
                </c:pt>
                <c:pt idx="1108">
                  <c:v>2720875392</c:v>
                </c:pt>
                <c:pt idx="1109">
                  <c:v>5429464872</c:v>
                </c:pt>
                <c:pt idx="1110">
                  <c:v>5991480893</c:v>
                </c:pt>
                <c:pt idx="1111">
                  <c:v>594338506</c:v>
                </c:pt>
                <c:pt idx="1112">
                  <c:v>6286254994</c:v>
                </c:pt>
                <c:pt idx="1113">
                  <c:v>2031043617</c:v>
                </c:pt>
                <c:pt idx="1114">
                  <c:v>9379022182</c:v>
                </c:pt>
                <c:pt idx="1115">
                  <c:v>7841027397</c:v>
                </c:pt>
                <c:pt idx="1116">
                  <c:v>5711734067</c:v>
                </c:pt>
                <c:pt idx="1117">
                  <c:v>4177471585</c:v>
                </c:pt>
                <c:pt idx="1118">
                  <c:v>7442555462</c:v>
                </c:pt>
                <c:pt idx="1119">
                  <c:v>232314292</c:v>
                </c:pt>
                <c:pt idx="1120">
                  <c:v>5153987647</c:v>
                </c:pt>
                <c:pt idx="1121">
                  <c:v>2419349857</c:v>
                </c:pt>
                <c:pt idx="1122">
                  <c:v>9377913543</c:v>
                </c:pt>
                <c:pt idx="1123">
                  <c:v>459582836</c:v>
                </c:pt>
                <c:pt idx="1124">
                  <c:v>4564727672</c:v>
                </c:pt>
                <c:pt idx="1125">
                  <c:v>2498210652</c:v>
                </c:pt>
                <c:pt idx="1126">
                  <c:v>9733073113</c:v>
                </c:pt>
                <c:pt idx="1127">
                  <c:v>4208005882</c:v>
                </c:pt>
                <c:pt idx="1128">
                  <c:v>3773595107</c:v>
                </c:pt>
                <c:pt idx="1129">
                  <c:v>2976821666</c:v>
                </c:pt>
                <c:pt idx="1130">
                  <c:v>3636178156</c:v>
                </c:pt>
                <c:pt idx="1131">
                  <c:v>9512480573</c:v>
                </c:pt>
                <c:pt idx="1132">
                  <c:v>9435354750</c:v>
                </c:pt>
                <c:pt idx="1133">
                  <c:v>8651806434</c:v>
                </c:pt>
                <c:pt idx="1134">
                  <c:v>2642456560</c:v>
                </c:pt>
                <c:pt idx="1135">
                  <c:v>1295639211</c:v>
                </c:pt>
                <c:pt idx="1136">
                  <c:v>1374348309</c:v>
                </c:pt>
                <c:pt idx="1137">
                  <c:v>2202683461</c:v>
                </c:pt>
                <c:pt idx="1138">
                  <c:v>5696861881</c:v>
                </c:pt>
                <c:pt idx="1139">
                  <c:v>7309311914</c:v>
                </c:pt>
                <c:pt idx="1140">
                  <c:v>9388143280</c:v>
                </c:pt>
                <c:pt idx="1141">
                  <c:v>3253113361</c:v>
                </c:pt>
                <c:pt idx="1142">
                  <c:v>8117427109</c:v>
                </c:pt>
                <c:pt idx="1143">
                  <c:v>2200108966</c:v>
                </c:pt>
                <c:pt idx="1144">
                  <c:v>8452796439</c:v>
                </c:pt>
                <c:pt idx="1145">
                  <c:v>8657049503</c:v>
                </c:pt>
                <c:pt idx="1146">
                  <c:v>3440140547</c:v>
                </c:pt>
                <c:pt idx="1147">
                  <c:v>1149508302</c:v>
                </c:pt>
                <c:pt idx="1148">
                  <c:v>4563440043</c:v>
                </c:pt>
                <c:pt idx="1149">
                  <c:v>4236582856</c:v>
                </c:pt>
                <c:pt idx="1150">
                  <c:v>8185659303</c:v>
                </c:pt>
                <c:pt idx="1151">
                  <c:v>5339481727</c:v>
                </c:pt>
                <c:pt idx="1152">
                  <c:v>6231514498</c:v>
                </c:pt>
                <c:pt idx="1153">
                  <c:v>8867252208</c:v>
                </c:pt>
                <c:pt idx="1154">
                  <c:v>331566753</c:v>
                </c:pt>
                <c:pt idx="1155">
                  <c:v>8787501368</c:v>
                </c:pt>
                <c:pt idx="1156">
                  <c:v>2935944305</c:v>
                </c:pt>
                <c:pt idx="1157">
                  <c:v>7938997315</c:v>
                </c:pt>
                <c:pt idx="1158">
                  <c:v>690435851</c:v>
                </c:pt>
                <c:pt idx="1159">
                  <c:v>5745904275</c:v>
                </c:pt>
                <c:pt idx="1160">
                  <c:v>4840105006</c:v>
                </c:pt>
                <c:pt idx="1161">
                  <c:v>3880834970</c:v>
                </c:pt>
                <c:pt idx="1162">
                  <c:v>8601026788</c:v>
                </c:pt>
                <c:pt idx="1163">
                  <c:v>2953232265</c:v>
                </c:pt>
                <c:pt idx="1164">
                  <c:v>4441327242</c:v>
                </c:pt>
                <c:pt idx="1165">
                  <c:v>60293683</c:v>
                </c:pt>
                <c:pt idx="1166">
                  <c:v>9470036018</c:v>
                </c:pt>
                <c:pt idx="1167">
                  <c:v>4934350411</c:v>
                </c:pt>
                <c:pt idx="1168">
                  <c:v>4957739226</c:v>
                </c:pt>
                <c:pt idx="1169">
                  <c:v>1017811393</c:v>
                </c:pt>
                <c:pt idx="1170">
                  <c:v>4342050900</c:v>
                </c:pt>
                <c:pt idx="1171">
                  <c:v>3071772912</c:v>
                </c:pt>
                <c:pt idx="1172">
                  <c:v>9389098106</c:v>
                </c:pt>
                <c:pt idx="1173">
                  <c:v>6348848469</c:v>
                </c:pt>
                <c:pt idx="1174">
                  <c:v>3108495119</c:v>
                </c:pt>
                <c:pt idx="1175">
                  <c:v>3097852506</c:v>
                </c:pt>
                <c:pt idx="1176">
                  <c:v>3037771941</c:v>
                </c:pt>
                <c:pt idx="1177">
                  <c:v>7242232023</c:v>
                </c:pt>
                <c:pt idx="1178">
                  <c:v>3756919978</c:v>
                </c:pt>
                <c:pt idx="1179">
                  <c:v>2849730831</c:v>
                </c:pt>
                <c:pt idx="1180">
                  <c:v>4542950832</c:v>
                </c:pt>
                <c:pt idx="1181">
                  <c:v>7001974994</c:v>
                </c:pt>
                <c:pt idx="1182">
                  <c:v>4253685889</c:v>
                </c:pt>
                <c:pt idx="1183">
                  <c:v>6800326909</c:v>
                </c:pt>
                <c:pt idx="1184">
                  <c:v>9288722181</c:v>
                </c:pt>
                <c:pt idx="1185">
                  <c:v>6791417609</c:v>
                </c:pt>
                <c:pt idx="1186">
                  <c:v>8143079503</c:v>
                </c:pt>
                <c:pt idx="1187">
                  <c:v>4469573795</c:v>
                </c:pt>
                <c:pt idx="1188">
                  <c:v>9798137051</c:v>
                </c:pt>
                <c:pt idx="1189">
                  <c:v>6039262141</c:v>
                </c:pt>
                <c:pt idx="1190">
                  <c:v>571838405</c:v>
                </c:pt>
                <c:pt idx="1191">
                  <c:v>9306751826</c:v>
                </c:pt>
                <c:pt idx="1192">
                  <c:v>9372131822</c:v>
                </c:pt>
                <c:pt idx="1193">
                  <c:v>3720138828</c:v>
                </c:pt>
                <c:pt idx="1194">
                  <c:v>9378492738</c:v>
                </c:pt>
                <c:pt idx="1195">
                  <c:v>7270836272</c:v>
                </c:pt>
                <c:pt idx="1196">
                  <c:v>4805481935</c:v>
                </c:pt>
                <c:pt idx="1197">
                  <c:v>3833449845</c:v>
                </c:pt>
                <c:pt idx="1198">
                  <c:v>5974183983</c:v>
                </c:pt>
                <c:pt idx="1199">
                  <c:v>1818267934</c:v>
                </c:pt>
                <c:pt idx="1200">
                  <c:v>5405895261</c:v>
                </c:pt>
                <c:pt idx="1201">
                  <c:v>2942718846</c:v>
                </c:pt>
                <c:pt idx="1202">
                  <c:v>44279655</c:v>
                </c:pt>
                <c:pt idx="1203">
                  <c:v>3614097013</c:v>
                </c:pt>
                <c:pt idx="1204">
                  <c:v>6457980570</c:v>
                </c:pt>
                <c:pt idx="1205">
                  <c:v>6446533233</c:v>
                </c:pt>
                <c:pt idx="1206">
                  <c:v>5241364838</c:v>
                </c:pt>
                <c:pt idx="1207">
                  <c:v>9975512801</c:v>
                </c:pt>
                <c:pt idx="1208">
                  <c:v>2383076813</c:v>
                </c:pt>
                <c:pt idx="1209">
                  <c:v>7756802233</c:v>
                </c:pt>
                <c:pt idx="1210">
                  <c:v>2460537239</c:v>
                </c:pt>
                <c:pt idx="1211">
                  <c:v>7025872113</c:v>
                </c:pt>
                <c:pt idx="1212">
                  <c:v>271891041</c:v>
                </c:pt>
                <c:pt idx="1213">
                  <c:v>3026187623</c:v>
                </c:pt>
                <c:pt idx="1214">
                  <c:v>9212082696</c:v>
                </c:pt>
                <c:pt idx="1215">
                  <c:v>6188380618</c:v>
                </c:pt>
                <c:pt idx="1216">
                  <c:v>714050539</c:v>
                </c:pt>
                <c:pt idx="1217">
                  <c:v>9056115294</c:v>
                </c:pt>
                <c:pt idx="1218">
                  <c:v>1974482618</c:v>
                </c:pt>
                <c:pt idx="1219">
                  <c:v>744692768</c:v>
                </c:pt>
                <c:pt idx="1220">
                  <c:v>5935030969</c:v>
                </c:pt>
                <c:pt idx="1221">
                  <c:v>3276779501</c:v>
                </c:pt>
                <c:pt idx="1222">
                  <c:v>6959954304</c:v>
                </c:pt>
                <c:pt idx="1223">
                  <c:v>1712170724</c:v>
                </c:pt>
                <c:pt idx="1224">
                  <c:v>6129885342</c:v>
                </c:pt>
                <c:pt idx="1225">
                  <c:v>6718789720</c:v>
                </c:pt>
                <c:pt idx="1226">
                  <c:v>2479699455</c:v>
                </c:pt>
                <c:pt idx="1227">
                  <c:v>3889773397</c:v>
                </c:pt>
                <c:pt idx="1228">
                  <c:v>2934214400</c:v>
                </c:pt>
                <c:pt idx="1229">
                  <c:v>8202500699</c:v>
                </c:pt>
                <c:pt idx="1230">
                  <c:v>235027650</c:v>
                </c:pt>
                <c:pt idx="1231">
                  <c:v>2034825489</c:v>
                </c:pt>
                <c:pt idx="1232">
                  <c:v>973513667</c:v>
                </c:pt>
                <c:pt idx="1233">
                  <c:v>9019575961</c:v>
                </c:pt>
                <c:pt idx="1234">
                  <c:v>4739457865</c:v>
                </c:pt>
                <c:pt idx="1235">
                  <c:v>5599085597</c:v>
                </c:pt>
                <c:pt idx="1236">
                  <c:v>225752972</c:v>
                </c:pt>
                <c:pt idx="1237">
                  <c:v>1045842451</c:v>
                </c:pt>
                <c:pt idx="1238">
                  <c:v>3272948325</c:v>
                </c:pt>
                <c:pt idx="1239">
                  <c:v>1611434459</c:v>
                </c:pt>
                <c:pt idx="1240">
                  <c:v>6539184522</c:v>
                </c:pt>
                <c:pt idx="1241">
                  <c:v>3413008374</c:v>
                </c:pt>
                <c:pt idx="1242">
                  <c:v>7496760269</c:v>
                </c:pt>
                <c:pt idx="1243">
                  <c:v>7481288003</c:v>
                </c:pt>
                <c:pt idx="1244">
                  <c:v>2767253754</c:v>
                </c:pt>
                <c:pt idx="1245">
                  <c:v>3332415093</c:v>
                </c:pt>
                <c:pt idx="1246">
                  <c:v>5309842241</c:v>
                </c:pt>
                <c:pt idx="1247">
                  <c:v>5627494549</c:v>
                </c:pt>
                <c:pt idx="1248">
                  <c:v>2788630034</c:v>
                </c:pt>
                <c:pt idx="1249">
                  <c:v>5714376668</c:v>
                </c:pt>
                <c:pt idx="1250">
                  <c:v>612921824</c:v>
                </c:pt>
                <c:pt idx="1251">
                  <c:v>3482972192</c:v>
                </c:pt>
                <c:pt idx="1252">
                  <c:v>5937752694</c:v>
                </c:pt>
                <c:pt idx="1253">
                  <c:v>6989999411</c:v>
                </c:pt>
                <c:pt idx="1254">
                  <c:v>5602872779</c:v>
                </c:pt>
                <c:pt idx="1255">
                  <c:v>6271418376</c:v>
                </c:pt>
                <c:pt idx="1256">
                  <c:v>2193380058</c:v>
                </c:pt>
                <c:pt idx="1257">
                  <c:v>6021809823</c:v>
                </c:pt>
                <c:pt idx="1258">
                  <c:v>8071139742</c:v>
                </c:pt>
                <c:pt idx="1259">
                  <c:v>13727249</c:v>
                </c:pt>
                <c:pt idx="1260">
                  <c:v>109699009</c:v>
                </c:pt>
                <c:pt idx="1261">
                  <c:v>4410578650</c:v>
                </c:pt>
                <c:pt idx="1262">
                  <c:v>9473256299</c:v>
                </c:pt>
                <c:pt idx="1263">
                  <c:v>7305781215</c:v>
                </c:pt>
                <c:pt idx="1264">
                  <c:v>1121682057</c:v>
                </c:pt>
                <c:pt idx="1265">
                  <c:v>5037560691</c:v>
                </c:pt>
                <c:pt idx="1266">
                  <c:v>7672389505</c:v>
                </c:pt>
                <c:pt idx="1267">
                  <c:v>6989082240</c:v>
                </c:pt>
                <c:pt idx="1268">
                  <c:v>5306867324</c:v>
                </c:pt>
                <c:pt idx="1269">
                  <c:v>5944633794</c:v>
                </c:pt>
                <c:pt idx="1270">
                  <c:v>3887919262</c:v>
                </c:pt>
                <c:pt idx="1271">
                  <c:v>2927004420</c:v>
                </c:pt>
                <c:pt idx="1272">
                  <c:v>9540016614</c:v>
                </c:pt>
                <c:pt idx="1273">
                  <c:v>8220316772</c:v>
                </c:pt>
                <c:pt idx="1274">
                  <c:v>1306992575</c:v>
                </c:pt>
                <c:pt idx="1275">
                  <c:v>4919781598</c:v>
                </c:pt>
                <c:pt idx="1276">
                  <c:v>1643739360</c:v>
                </c:pt>
                <c:pt idx="1277">
                  <c:v>5889643800</c:v>
                </c:pt>
                <c:pt idx="1278">
                  <c:v>297350528</c:v>
                </c:pt>
                <c:pt idx="1279">
                  <c:v>7759487371</c:v>
                </c:pt>
                <c:pt idx="1280">
                  <c:v>7628449654</c:v>
                </c:pt>
                <c:pt idx="1281">
                  <c:v>8631346861</c:v>
                </c:pt>
                <c:pt idx="1282">
                  <c:v>4761643293</c:v>
                </c:pt>
                <c:pt idx="1283">
                  <c:v>7062268895</c:v>
                </c:pt>
                <c:pt idx="1284">
                  <c:v>4426494117</c:v>
                </c:pt>
                <c:pt idx="1285">
                  <c:v>416373038</c:v>
                </c:pt>
                <c:pt idx="1286">
                  <c:v>152448586</c:v>
                </c:pt>
                <c:pt idx="1287">
                  <c:v>6828772814</c:v>
                </c:pt>
                <c:pt idx="1288">
                  <c:v>1960940481</c:v>
                </c:pt>
                <c:pt idx="1289">
                  <c:v>9578551630</c:v>
                </c:pt>
                <c:pt idx="1290">
                  <c:v>4726924850</c:v>
                </c:pt>
                <c:pt idx="1291">
                  <c:v>6954513474</c:v>
                </c:pt>
                <c:pt idx="1292">
                  <c:v>8645776308</c:v>
                </c:pt>
                <c:pt idx="1293">
                  <c:v>9885474382</c:v>
                </c:pt>
                <c:pt idx="1294">
                  <c:v>8934168854</c:v>
                </c:pt>
                <c:pt idx="1295">
                  <c:v>649367022</c:v>
                </c:pt>
                <c:pt idx="1296">
                  <c:v>9712346056</c:v>
                </c:pt>
                <c:pt idx="1297">
                  <c:v>1666438413</c:v>
                </c:pt>
                <c:pt idx="1298">
                  <c:v>954048237</c:v>
                </c:pt>
                <c:pt idx="1299">
                  <c:v>6945557294</c:v>
                </c:pt>
                <c:pt idx="1300">
                  <c:v>711965366</c:v>
                </c:pt>
                <c:pt idx="1301">
                  <c:v>1710726652</c:v>
                </c:pt>
                <c:pt idx="1302">
                  <c:v>1892454858</c:v>
                </c:pt>
                <c:pt idx="1303">
                  <c:v>348341121</c:v>
                </c:pt>
                <c:pt idx="1304">
                  <c:v>7209110674</c:v>
                </c:pt>
                <c:pt idx="1305">
                  <c:v>2272616364</c:v>
                </c:pt>
                <c:pt idx="1306">
                  <c:v>7418788835</c:v>
                </c:pt>
                <c:pt idx="1307">
                  <c:v>6957747921</c:v>
                </c:pt>
                <c:pt idx="1308">
                  <c:v>4156626334</c:v>
                </c:pt>
                <c:pt idx="1309">
                  <c:v>3151811469</c:v>
                </c:pt>
                <c:pt idx="1310">
                  <c:v>1865484806</c:v>
                </c:pt>
                <c:pt idx="1311">
                  <c:v>2262790922</c:v>
                </c:pt>
                <c:pt idx="1312">
                  <c:v>1465804242</c:v>
                </c:pt>
                <c:pt idx="1313">
                  <c:v>4412389197</c:v>
                </c:pt>
                <c:pt idx="1314">
                  <c:v>9492181444</c:v>
                </c:pt>
                <c:pt idx="1315">
                  <c:v>4725365262</c:v>
                </c:pt>
                <c:pt idx="1316">
                  <c:v>556371518</c:v>
                </c:pt>
                <c:pt idx="1317">
                  <c:v>1353491773</c:v>
                </c:pt>
                <c:pt idx="1318">
                  <c:v>5787744233</c:v>
                </c:pt>
                <c:pt idx="1319">
                  <c:v>2265860468</c:v>
                </c:pt>
                <c:pt idx="1320">
                  <c:v>1808625412</c:v>
                </c:pt>
                <c:pt idx="1321">
                  <c:v>2433733308</c:v>
                </c:pt>
                <c:pt idx="1322">
                  <c:v>7752407712</c:v>
                </c:pt>
                <c:pt idx="1323">
                  <c:v>7662124789</c:v>
                </c:pt>
                <c:pt idx="1324">
                  <c:v>4174530548</c:v>
                </c:pt>
                <c:pt idx="1325">
                  <c:v>6398906985</c:v>
                </c:pt>
                <c:pt idx="1326">
                  <c:v>6511829936</c:v>
                </c:pt>
                <c:pt idx="1327">
                  <c:v>3532253933</c:v>
                </c:pt>
                <c:pt idx="1328">
                  <c:v>6505891471</c:v>
                </c:pt>
                <c:pt idx="1329">
                  <c:v>4374426558</c:v>
                </c:pt>
                <c:pt idx="1330">
                  <c:v>491879903</c:v>
                </c:pt>
                <c:pt idx="1331">
                  <c:v>9223355</c:v>
                </c:pt>
                <c:pt idx="1332">
                  <c:v>7663622499</c:v>
                </c:pt>
                <c:pt idx="1333">
                  <c:v>1324828773</c:v>
                </c:pt>
                <c:pt idx="1334">
                  <c:v>1814750363</c:v>
                </c:pt>
                <c:pt idx="1335">
                  <c:v>1145382975</c:v>
                </c:pt>
                <c:pt idx="1336">
                  <c:v>4832914766</c:v>
                </c:pt>
                <c:pt idx="1337">
                  <c:v>437979520</c:v>
                </c:pt>
                <c:pt idx="1338">
                  <c:v>2072859034</c:v>
                </c:pt>
                <c:pt idx="1339">
                  <c:v>9828290014</c:v>
                </c:pt>
                <c:pt idx="1340">
                  <c:v>8295085573</c:v>
                </c:pt>
                <c:pt idx="1341">
                  <c:v>853886369</c:v>
                </c:pt>
                <c:pt idx="1342">
                  <c:v>2519294639</c:v>
                </c:pt>
                <c:pt idx="1343">
                  <c:v>3270729510</c:v>
                </c:pt>
                <c:pt idx="1344">
                  <c:v>7404810884</c:v>
                </c:pt>
                <c:pt idx="1345">
                  <c:v>4828422676</c:v>
                </c:pt>
                <c:pt idx="1346">
                  <c:v>4144501272</c:v>
                </c:pt>
                <c:pt idx="1347">
                  <c:v>4096323640</c:v>
                </c:pt>
                <c:pt idx="1348">
                  <c:v>5697805829</c:v>
                </c:pt>
                <c:pt idx="1349">
                  <c:v>7703639052</c:v>
                </c:pt>
                <c:pt idx="1350">
                  <c:v>5004656045</c:v>
                </c:pt>
                <c:pt idx="1351">
                  <c:v>3088198777</c:v>
                </c:pt>
                <c:pt idx="1352">
                  <c:v>2950740065</c:v>
                </c:pt>
                <c:pt idx="1353">
                  <c:v>7395509870</c:v>
                </c:pt>
                <c:pt idx="1354">
                  <c:v>9024735297</c:v>
                </c:pt>
                <c:pt idx="1355">
                  <c:v>9419727599</c:v>
                </c:pt>
                <c:pt idx="1356">
                  <c:v>5374442368</c:v>
                </c:pt>
                <c:pt idx="1357">
                  <c:v>4582181058</c:v>
                </c:pt>
                <c:pt idx="1358">
                  <c:v>1556870825</c:v>
                </c:pt>
                <c:pt idx="1359">
                  <c:v>5109359350</c:v>
                </c:pt>
                <c:pt idx="1360">
                  <c:v>7285723398</c:v>
                </c:pt>
                <c:pt idx="1361">
                  <c:v>3180175001</c:v>
                </c:pt>
                <c:pt idx="1362">
                  <c:v>751965561</c:v>
                </c:pt>
                <c:pt idx="1363">
                  <c:v>7253901215</c:v>
                </c:pt>
                <c:pt idx="1364">
                  <c:v>7055875560</c:v>
                </c:pt>
                <c:pt idx="1365">
                  <c:v>1295591405</c:v>
                </c:pt>
                <c:pt idx="1366">
                  <c:v>3838295196</c:v>
                </c:pt>
                <c:pt idx="1367">
                  <c:v>1731194145</c:v>
                </c:pt>
                <c:pt idx="1368">
                  <c:v>1745314830</c:v>
                </c:pt>
                <c:pt idx="1369">
                  <c:v>2347199560</c:v>
                </c:pt>
                <c:pt idx="1370">
                  <c:v>6253848100</c:v>
                </c:pt>
                <c:pt idx="1371">
                  <c:v>6852568652</c:v>
                </c:pt>
                <c:pt idx="1372">
                  <c:v>4590127172</c:v>
                </c:pt>
                <c:pt idx="1373">
                  <c:v>5990549466</c:v>
                </c:pt>
                <c:pt idx="1374">
                  <c:v>1760344605</c:v>
                </c:pt>
                <c:pt idx="1375">
                  <c:v>8309357265</c:v>
                </c:pt>
                <c:pt idx="1376">
                  <c:v>6212249679</c:v>
                </c:pt>
                <c:pt idx="1377">
                  <c:v>1226564933</c:v>
                </c:pt>
                <c:pt idx="1378">
                  <c:v>9946162466</c:v>
                </c:pt>
                <c:pt idx="1379">
                  <c:v>4690252165</c:v>
                </c:pt>
                <c:pt idx="1380">
                  <c:v>1315617226</c:v>
                </c:pt>
                <c:pt idx="1381">
                  <c:v>8930578659</c:v>
                </c:pt>
                <c:pt idx="1382">
                  <c:v>9864347527</c:v>
                </c:pt>
                <c:pt idx="1383">
                  <c:v>4821085550</c:v>
                </c:pt>
                <c:pt idx="1384">
                  <c:v>6608374011</c:v>
                </c:pt>
                <c:pt idx="1385">
                  <c:v>1396282785</c:v>
                </c:pt>
                <c:pt idx="1386">
                  <c:v>2338942914</c:v>
                </c:pt>
                <c:pt idx="1387">
                  <c:v>8715635163</c:v>
                </c:pt>
                <c:pt idx="1388">
                  <c:v>2702288383</c:v>
                </c:pt>
                <c:pt idx="1389">
                  <c:v>4882301644</c:v>
                </c:pt>
                <c:pt idx="1390">
                  <c:v>1744228019</c:v>
                </c:pt>
                <c:pt idx="1391">
                  <c:v>1865821438</c:v>
                </c:pt>
                <c:pt idx="1392">
                  <c:v>7733614597</c:v>
                </c:pt>
                <c:pt idx="1393">
                  <c:v>467759278</c:v>
                </c:pt>
                <c:pt idx="1394">
                  <c:v>6962415621</c:v>
                </c:pt>
                <c:pt idx="1395">
                  <c:v>6410661428</c:v>
                </c:pt>
                <c:pt idx="1396">
                  <c:v>6540239572</c:v>
                </c:pt>
                <c:pt idx="1397">
                  <c:v>7307494566</c:v>
                </c:pt>
                <c:pt idx="1398">
                  <c:v>5500162950</c:v>
                </c:pt>
                <c:pt idx="1399">
                  <c:v>3810673153</c:v>
                </c:pt>
                <c:pt idx="1400">
                  <c:v>4791745310</c:v>
                </c:pt>
                <c:pt idx="1401">
                  <c:v>3846801992</c:v>
                </c:pt>
                <c:pt idx="1402">
                  <c:v>4926123657</c:v>
                </c:pt>
                <c:pt idx="1403">
                  <c:v>3027636618</c:v>
                </c:pt>
                <c:pt idx="1404">
                  <c:v>8065531024</c:v>
                </c:pt>
                <c:pt idx="1405">
                  <c:v>2869713215</c:v>
                </c:pt>
                <c:pt idx="1406">
                  <c:v>9891763366</c:v>
                </c:pt>
                <c:pt idx="1407">
                  <c:v>7820938188</c:v>
                </c:pt>
                <c:pt idx="1408">
                  <c:v>2380105391</c:v>
                </c:pt>
                <c:pt idx="1409">
                  <c:v>9836235647</c:v>
                </c:pt>
                <c:pt idx="1410">
                  <c:v>5184615628</c:v>
                </c:pt>
                <c:pt idx="1411">
                  <c:v>855676612</c:v>
                </c:pt>
                <c:pt idx="1412">
                  <c:v>7920717248</c:v>
                </c:pt>
                <c:pt idx="1413">
                  <c:v>5233380110</c:v>
                </c:pt>
                <c:pt idx="1414">
                  <c:v>54115647</c:v>
                </c:pt>
                <c:pt idx="1415">
                  <c:v>8094770511</c:v>
                </c:pt>
                <c:pt idx="1416">
                  <c:v>5633375866</c:v>
                </c:pt>
                <c:pt idx="1417">
                  <c:v>8027212499</c:v>
                </c:pt>
                <c:pt idx="1418">
                  <c:v>501515348</c:v>
                </c:pt>
                <c:pt idx="1419">
                  <c:v>9776391915</c:v>
                </c:pt>
                <c:pt idx="1420">
                  <c:v>3854149786</c:v>
                </c:pt>
                <c:pt idx="1421">
                  <c:v>2278402498</c:v>
                </c:pt>
                <c:pt idx="1422">
                  <c:v>155043382</c:v>
                </c:pt>
                <c:pt idx="1423">
                  <c:v>5983099396</c:v>
                </c:pt>
                <c:pt idx="1424">
                  <c:v>2960555570</c:v>
                </c:pt>
                <c:pt idx="1425">
                  <c:v>5405533750</c:v>
                </c:pt>
                <c:pt idx="1426">
                  <c:v>5602153691</c:v>
                </c:pt>
                <c:pt idx="1427">
                  <c:v>6877406990</c:v>
                </c:pt>
                <c:pt idx="1428">
                  <c:v>3673879006</c:v>
                </c:pt>
                <c:pt idx="1429">
                  <c:v>6511154319</c:v>
                </c:pt>
                <c:pt idx="1430">
                  <c:v>110150783</c:v>
                </c:pt>
                <c:pt idx="1431">
                  <c:v>720339324</c:v>
                </c:pt>
                <c:pt idx="1432">
                  <c:v>105827843</c:v>
                </c:pt>
                <c:pt idx="1433">
                  <c:v>5866495872</c:v>
                </c:pt>
                <c:pt idx="1434">
                  <c:v>2618797833</c:v>
                </c:pt>
                <c:pt idx="1435">
                  <c:v>590806491</c:v>
                </c:pt>
                <c:pt idx="1436">
                  <c:v>2622049978</c:v>
                </c:pt>
                <c:pt idx="1437">
                  <c:v>9470508157</c:v>
                </c:pt>
                <c:pt idx="1438">
                  <c:v>6452906917</c:v>
                </c:pt>
                <c:pt idx="1439">
                  <c:v>4843354783</c:v>
                </c:pt>
                <c:pt idx="1440">
                  <c:v>8479929871</c:v>
                </c:pt>
                <c:pt idx="1441">
                  <c:v>6587342795</c:v>
                </c:pt>
                <c:pt idx="1442">
                  <c:v>9377754518</c:v>
                </c:pt>
                <c:pt idx="1443">
                  <c:v>1051992311</c:v>
                </c:pt>
                <c:pt idx="1444">
                  <c:v>2445849608</c:v>
                </c:pt>
                <c:pt idx="1445">
                  <c:v>767031202</c:v>
                </c:pt>
                <c:pt idx="1446">
                  <c:v>4235993208</c:v>
                </c:pt>
                <c:pt idx="1447">
                  <c:v>9474201595</c:v>
                </c:pt>
                <c:pt idx="1448">
                  <c:v>8456472700</c:v>
                </c:pt>
                <c:pt idx="1449">
                  <c:v>4998347993</c:v>
                </c:pt>
                <c:pt idx="1450">
                  <c:v>5416650486</c:v>
                </c:pt>
                <c:pt idx="1451">
                  <c:v>4052943678</c:v>
                </c:pt>
                <c:pt idx="1452">
                  <c:v>6219258215</c:v>
                </c:pt>
                <c:pt idx="1453">
                  <c:v>9698105727</c:v>
                </c:pt>
                <c:pt idx="1454">
                  <c:v>6868762747</c:v>
                </c:pt>
                <c:pt idx="1455">
                  <c:v>1615249702</c:v>
                </c:pt>
                <c:pt idx="1456">
                  <c:v>8149282475</c:v>
                </c:pt>
                <c:pt idx="1457">
                  <c:v>8066907257</c:v>
                </c:pt>
                <c:pt idx="1458">
                  <c:v>9082354330</c:v>
                </c:pt>
                <c:pt idx="1459">
                  <c:v>216986745</c:v>
                </c:pt>
                <c:pt idx="1460">
                  <c:v>8047046756</c:v>
                </c:pt>
                <c:pt idx="1461">
                  <c:v>8166104016</c:v>
                </c:pt>
                <c:pt idx="1462">
                  <c:v>1159838313</c:v>
                </c:pt>
                <c:pt idx="1463">
                  <c:v>2824150629</c:v>
                </c:pt>
                <c:pt idx="1464">
                  <c:v>6471832354</c:v>
                </c:pt>
                <c:pt idx="1465">
                  <c:v>4308024544</c:v>
                </c:pt>
                <c:pt idx="1466">
                  <c:v>5704744737</c:v>
                </c:pt>
                <c:pt idx="1467">
                  <c:v>6316082320</c:v>
                </c:pt>
                <c:pt idx="1468">
                  <c:v>7522907012</c:v>
                </c:pt>
                <c:pt idx="1469">
                  <c:v>8064684064</c:v>
                </c:pt>
                <c:pt idx="1470">
                  <c:v>9377749476</c:v>
                </c:pt>
                <c:pt idx="1471">
                  <c:v>1582501823</c:v>
                </c:pt>
                <c:pt idx="1472">
                  <c:v>6829729750</c:v>
                </c:pt>
                <c:pt idx="1473">
                  <c:v>5437658117</c:v>
                </c:pt>
                <c:pt idx="1474">
                  <c:v>5321064571</c:v>
                </c:pt>
                <c:pt idx="1475">
                  <c:v>4591171523</c:v>
                </c:pt>
                <c:pt idx="1476">
                  <c:v>9272617618</c:v>
                </c:pt>
                <c:pt idx="1477">
                  <c:v>1085284042</c:v>
                </c:pt>
                <c:pt idx="1478">
                  <c:v>5686826854</c:v>
                </c:pt>
                <c:pt idx="1479">
                  <c:v>3276628821</c:v>
                </c:pt>
                <c:pt idx="1480">
                  <c:v>540846821</c:v>
                </c:pt>
                <c:pt idx="1481">
                  <c:v>616556918</c:v>
                </c:pt>
                <c:pt idx="1482">
                  <c:v>8343425715</c:v>
                </c:pt>
                <c:pt idx="1483">
                  <c:v>3892771278</c:v>
                </c:pt>
                <c:pt idx="1484">
                  <c:v>5765076742</c:v>
                </c:pt>
                <c:pt idx="1485">
                  <c:v>3466141575</c:v>
                </c:pt>
                <c:pt idx="1486">
                  <c:v>8757820600</c:v>
                </c:pt>
                <c:pt idx="1487">
                  <c:v>9990719438</c:v>
                </c:pt>
                <c:pt idx="1488">
                  <c:v>9731963219</c:v>
                </c:pt>
                <c:pt idx="1489">
                  <c:v>9875516929</c:v>
                </c:pt>
                <c:pt idx="1490">
                  <c:v>4625968054</c:v>
                </c:pt>
                <c:pt idx="1491">
                  <c:v>6233365511</c:v>
                </c:pt>
                <c:pt idx="1492">
                  <c:v>2575819725</c:v>
                </c:pt>
                <c:pt idx="1493">
                  <c:v>6182332484</c:v>
                </c:pt>
                <c:pt idx="1494">
                  <c:v>2721819712</c:v>
                </c:pt>
                <c:pt idx="1495">
                  <c:v>9508599332</c:v>
                </c:pt>
                <c:pt idx="1496">
                  <c:v>7320654962</c:v>
                </c:pt>
                <c:pt idx="1497">
                  <c:v>7665892086</c:v>
                </c:pt>
                <c:pt idx="1498">
                  <c:v>9076964203</c:v>
                </c:pt>
                <c:pt idx="1499">
                  <c:v>432520465</c:v>
                </c:pt>
                <c:pt idx="1500">
                  <c:v>7155183040</c:v>
                </c:pt>
                <c:pt idx="1501">
                  <c:v>7762929045</c:v>
                </c:pt>
                <c:pt idx="1502">
                  <c:v>3659893676</c:v>
                </c:pt>
                <c:pt idx="1503">
                  <c:v>144020211</c:v>
                </c:pt>
                <c:pt idx="1504">
                  <c:v>8643113964</c:v>
                </c:pt>
                <c:pt idx="1505">
                  <c:v>321210085</c:v>
                </c:pt>
                <c:pt idx="1506">
                  <c:v>6277116169</c:v>
                </c:pt>
                <c:pt idx="1507">
                  <c:v>6316381352</c:v>
                </c:pt>
                <c:pt idx="1508">
                  <c:v>1218471115</c:v>
                </c:pt>
                <c:pt idx="1509">
                  <c:v>2788911297</c:v>
                </c:pt>
                <c:pt idx="1510">
                  <c:v>4161206135</c:v>
                </c:pt>
                <c:pt idx="1511">
                  <c:v>5802052058</c:v>
                </c:pt>
                <c:pt idx="1512">
                  <c:v>5568809046</c:v>
                </c:pt>
                <c:pt idx="1513">
                  <c:v>6382134708</c:v>
                </c:pt>
                <c:pt idx="1514">
                  <c:v>8837414021</c:v>
                </c:pt>
                <c:pt idx="1515">
                  <c:v>8385124020</c:v>
                </c:pt>
                <c:pt idx="1516">
                  <c:v>7918752228</c:v>
                </c:pt>
                <c:pt idx="1517">
                  <c:v>4704703282</c:v>
                </c:pt>
                <c:pt idx="1518">
                  <c:v>1398737631</c:v>
                </c:pt>
                <c:pt idx="1519">
                  <c:v>5309989471</c:v>
                </c:pt>
                <c:pt idx="1520">
                  <c:v>2773717759</c:v>
                </c:pt>
                <c:pt idx="1521">
                  <c:v>8419689874</c:v>
                </c:pt>
                <c:pt idx="1522">
                  <c:v>9347698032</c:v>
                </c:pt>
                <c:pt idx="1523">
                  <c:v>933852894</c:v>
                </c:pt>
                <c:pt idx="1524">
                  <c:v>2102514765</c:v>
                </c:pt>
                <c:pt idx="1525">
                  <c:v>6492842766</c:v>
                </c:pt>
                <c:pt idx="1526">
                  <c:v>3716683108</c:v>
                </c:pt>
                <c:pt idx="1527">
                  <c:v>1742415970</c:v>
                </c:pt>
                <c:pt idx="1528">
                  <c:v>6520730262</c:v>
                </c:pt>
                <c:pt idx="1529">
                  <c:v>2674929952</c:v>
                </c:pt>
                <c:pt idx="1530">
                  <c:v>866606769</c:v>
                </c:pt>
                <c:pt idx="1531">
                  <c:v>7049371513</c:v>
                </c:pt>
                <c:pt idx="1532">
                  <c:v>9431397633</c:v>
                </c:pt>
                <c:pt idx="1533">
                  <c:v>6532039217</c:v>
                </c:pt>
                <c:pt idx="1534">
                  <c:v>358870534</c:v>
                </c:pt>
                <c:pt idx="1535">
                  <c:v>8464749988</c:v>
                </c:pt>
                <c:pt idx="1536">
                  <c:v>8696148037</c:v>
                </c:pt>
                <c:pt idx="1537">
                  <c:v>8744036671</c:v>
                </c:pt>
                <c:pt idx="1538">
                  <c:v>8243347291</c:v>
                </c:pt>
                <c:pt idx="1539">
                  <c:v>2182032401</c:v>
                </c:pt>
                <c:pt idx="1540">
                  <c:v>4086826577</c:v>
                </c:pt>
                <c:pt idx="1541">
                  <c:v>3877125204</c:v>
                </c:pt>
                <c:pt idx="1542">
                  <c:v>7439124782</c:v>
                </c:pt>
                <c:pt idx="1543">
                  <c:v>408750243</c:v>
                </c:pt>
                <c:pt idx="1544">
                  <c:v>5393980205</c:v>
                </c:pt>
                <c:pt idx="1545">
                  <c:v>1334538980</c:v>
                </c:pt>
                <c:pt idx="1546">
                  <c:v>6405918564</c:v>
                </c:pt>
                <c:pt idx="1547">
                  <c:v>3220651348</c:v>
                </c:pt>
                <c:pt idx="1548">
                  <c:v>5867603210</c:v>
                </c:pt>
                <c:pt idx="1549">
                  <c:v>6963549133</c:v>
                </c:pt>
                <c:pt idx="1550">
                  <c:v>3144972584</c:v>
                </c:pt>
                <c:pt idx="1551">
                  <c:v>9413729670</c:v>
                </c:pt>
                <c:pt idx="1552">
                  <c:v>1287511732</c:v>
                </c:pt>
                <c:pt idx="1553">
                  <c:v>9786720792</c:v>
                </c:pt>
                <c:pt idx="1554">
                  <c:v>3268401651</c:v>
                </c:pt>
                <c:pt idx="1555">
                  <c:v>3125917085</c:v>
                </c:pt>
                <c:pt idx="1556">
                  <c:v>7784713967</c:v>
                </c:pt>
                <c:pt idx="1557">
                  <c:v>3261825499</c:v>
                </c:pt>
                <c:pt idx="1558">
                  <c:v>5067795204</c:v>
                </c:pt>
                <c:pt idx="1559">
                  <c:v>2551181887</c:v>
                </c:pt>
                <c:pt idx="1560">
                  <c:v>6424623140</c:v>
                </c:pt>
                <c:pt idx="1561">
                  <c:v>1776557794</c:v>
                </c:pt>
                <c:pt idx="1562">
                  <c:v>5860278152</c:v>
                </c:pt>
                <c:pt idx="1563">
                  <c:v>5295894088</c:v>
                </c:pt>
                <c:pt idx="1564">
                  <c:v>8347182418</c:v>
                </c:pt>
                <c:pt idx="1565">
                  <c:v>634593897</c:v>
                </c:pt>
                <c:pt idx="1566">
                  <c:v>9525317099</c:v>
                </c:pt>
                <c:pt idx="1567">
                  <c:v>6519534560</c:v>
                </c:pt>
                <c:pt idx="1568">
                  <c:v>3370327864</c:v>
                </c:pt>
                <c:pt idx="1569">
                  <c:v>117491136</c:v>
                </c:pt>
                <c:pt idx="1570">
                  <c:v>7063396366</c:v>
                </c:pt>
                <c:pt idx="1571">
                  <c:v>9716090595</c:v>
                </c:pt>
                <c:pt idx="1572">
                  <c:v>9806446534</c:v>
                </c:pt>
                <c:pt idx="1573">
                  <c:v>1778700411</c:v>
                </c:pt>
                <c:pt idx="1574">
                  <c:v>5908552860</c:v>
                </c:pt>
                <c:pt idx="1575">
                  <c:v>9645543215</c:v>
                </c:pt>
                <c:pt idx="1576">
                  <c:v>4780688493</c:v>
                </c:pt>
                <c:pt idx="1577">
                  <c:v>7094382928</c:v>
                </c:pt>
                <c:pt idx="1578">
                  <c:v>731621476</c:v>
                </c:pt>
                <c:pt idx="1579">
                  <c:v>4496121387</c:v>
                </c:pt>
                <c:pt idx="1580">
                  <c:v>6819910932</c:v>
                </c:pt>
                <c:pt idx="1581">
                  <c:v>940611422</c:v>
                </c:pt>
                <c:pt idx="1582">
                  <c:v>1586839683</c:v>
                </c:pt>
                <c:pt idx="1583">
                  <c:v>9988636393</c:v>
                </c:pt>
                <c:pt idx="1584">
                  <c:v>1998281558</c:v>
                </c:pt>
                <c:pt idx="1585">
                  <c:v>4232331182</c:v>
                </c:pt>
                <c:pt idx="1586">
                  <c:v>4321315506</c:v>
                </c:pt>
                <c:pt idx="1587">
                  <c:v>9997523199</c:v>
                </c:pt>
                <c:pt idx="1588">
                  <c:v>7166442840</c:v>
                </c:pt>
                <c:pt idx="1589">
                  <c:v>849762723</c:v>
                </c:pt>
                <c:pt idx="1590">
                  <c:v>858654385</c:v>
                </c:pt>
                <c:pt idx="1591">
                  <c:v>9765406967</c:v>
                </c:pt>
                <c:pt idx="1592">
                  <c:v>6204925237</c:v>
                </c:pt>
                <c:pt idx="1593">
                  <c:v>8410658119</c:v>
                </c:pt>
                <c:pt idx="1594">
                  <c:v>103319239</c:v>
                </c:pt>
                <c:pt idx="1595">
                  <c:v>3801580326</c:v>
                </c:pt>
                <c:pt idx="1596">
                  <c:v>837322014</c:v>
                </c:pt>
                <c:pt idx="1597">
                  <c:v>9097797063</c:v>
                </c:pt>
                <c:pt idx="1598">
                  <c:v>2416652141</c:v>
                </c:pt>
                <c:pt idx="1599">
                  <c:v>8652293279</c:v>
                </c:pt>
                <c:pt idx="1600">
                  <c:v>9858396198</c:v>
                </c:pt>
                <c:pt idx="1601">
                  <c:v>8952073622</c:v>
                </c:pt>
                <c:pt idx="1602">
                  <c:v>8964812832</c:v>
                </c:pt>
                <c:pt idx="1603">
                  <c:v>6145224142</c:v>
                </c:pt>
                <c:pt idx="1604">
                  <c:v>5650347816</c:v>
                </c:pt>
                <c:pt idx="1605">
                  <c:v>2112172549</c:v>
                </c:pt>
                <c:pt idx="1606">
                  <c:v>9279754424</c:v>
                </c:pt>
                <c:pt idx="1607">
                  <c:v>8650690246</c:v>
                </c:pt>
                <c:pt idx="1608">
                  <c:v>6716250131</c:v>
                </c:pt>
                <c:pt idx="1609">
                  <c:v>2854147480</c:v>
                </c:pt>
                <c:pt idx="1610">
                  <c:v>2989141065</c:v>
                </c:pt>
                <c:pt idx="1611">
                  <c:v>4168162915</c:v>
                </c:pt>
                <c:pt idx="1612">
                  <c:v>3592496875</c:v>
                </c:pt>
                <c:pt idx="1613">
                  <c:v>2356125337</c:v>
                </c:pt>
                <c:pt idx="1614">
                  <c:v>7035963367</c:v>
                </c:pt>
                <c:pt idx="1615">
                  <c:v>1939839181</c:v>
                </c:pt>
                <c:pt idx="1616">
                  <c:v>8887449708</c:v>
                </c:pt>
                <c:pt idx="1617">
                  <c:v>6106001979</c:v>
                </c:pt>
                <c:pt idx="1618">
                  <c:v>771585314</c:v>
                </c:pt>
                <c:pt idx="1619">
                  <c:v>1374364835</c:v>
                </c:pt>
                <c:pt idx="1620">
                  <c:v>4766286723</c:v>
                </c:pt>
                <c:pt idx="1621">
                  <c:v>8364286315</c:v>
                </c:pt>
                <c:pt idx="1622">
                  <c:v>9315140451</c:v>
                </c:pt>
                <c:pt idx="1623">
                  <c:v>7410946113</c:v>
                </c:pt>
                <c:pt idx="1624">
                  <c:v>3679428286</c:v>
                </c:pt>
                <c:pt idx="1625">
                  <c:v>2386001458</c:v>
                </c:pt>
                <c:pt idx="1626">
                  <c:v>3234853118</c:v>
                </c:pt>
                <c:pt idx="1627">
                  <c:v>8828450827</c:v>
                </c:pt>
                <c:pt idx="1628">
                  <c:v>6454430499</c:v>
                </c:pt>
                <c:pt idx="1629">
                  <c:v>5718362394</c:v>
                </c:pt>
                <c:pt idx="1630">
                  <c:v>8233603627</c:v>
                </c:pt>
                <c:pt idx="1631">
                  <c:v>9095450112</c:v>
                </c:pt>
                <c:pt idx="1632">
                  <c:v>4605987649</c:v>
                </c:pt>
                <c:pt idx="1633">
                  <c:v>6209058477</c:v>
                </c:pt>
                <c:pt idx="1634">
                  <c:v>4810518582</c:v>
                </c:pt>
                <c:pt idx="1635">
                  <c:v>704080303</c:v>
                </c:pt>
                <c:pt idx="1636">
                  <c:v>9445789202</c:v>
                </c:pt>
                <c:pt idx="1637">
                  <c:v>1373229624</c:v>
                </c:pt>
                <c:pt idx="1638">
                  <c:v>9554078781</c:v>
                </c:pt>
                <c:pt idx="1639">
                  <c:v>4864472645</c:v>
                </c:pt>
                <c:pt idx="1640">
                  <c:v>891513345</c:v>
                </c:pt>
                <c:pt idx="1641">
                  <c:v>1268650226</c:v>
                </c:pt>
                <c:pt idx="1642">
                  <c:v>7825931467</c:v>
                </c:pt>
                <c:pt idx="1643">
                  <c:v>5930950369</c:v>
                </c:pt>
                <c:pt idx="1644">
                  <c:v>7734527248</c:v>
                </c:pt>
                <c:pt idx="1645">
                  <c:v>9520847995</c:v>
                </c:pt>
                <c:pt idx="1646">
                  <c:v>7639912539</c:v>
                </c:pt>
                <c:pt idx="1647">
                  <c:v>5213154840</c:v>
                </c:pt>
                <c:pt idx="1648">
                  <c:v>3899063589</c:v>
                </c:pt>
                <c:pt idx="1649">
                  <c:v>6786555411</c:v>
                </c:pt>
                <c:pt idx="1650">
                  <c:v>6009178827</c:v>
                </c:pt>
                <c:pt idx="1651">
                  <c:v>1331340845</c:v>
                </c:pt>
                <c:pt idx="1652">
                  <c:v>127412603</c:v>
                </c:pt>
                <c:pt idx="1653">
                  <c:v>2055418041</c:v>
                </c:pt>
                <c:pt idx="1654">
                  <c:v>5507968926</c:v>
                </c:pt>
                <c:pt idx="1655">
                  <c:v>306258579</c:v>
                </c:pt>
                <c:pt idx="1656">
                  <c:v>7362001851</c:v>
                </c:pt>
                <c:pt idx="1657">
                  <c:v>4636745957</c:v>
                </c:pt>
                <c:pt idx="1658">
                  <c:v>8065900739</c:v>
                </c:pt>
                <c:pt idx="1659">
                  <c:v>2223093868</c:v>
                </c:pt>
                <c:pt idx="1660">
                  <c:v>1646217551</c:v>
                </c:pt>
                <c:pt idx="1661">
                  <c:v>9679431835</c:v>
                </c:pt>
                <c:pt idx="1662">
                  <c:v>6712695600</c:v>
                </c:pt>
                <c:pt idx="1663">
                  <c:v>7414407594</c:v>
                </c:pt>
                <c:pt idx="1664">
                  <c:v>3849033430</c:v>
                </c:pt>
                <c:pt idx="1665">
                  <c:v>7284386746</c:v>
                </c:pt>
                <c:pt idx="1666">
                  <c:v>1267005092</c:v>
                </c:pt>
                <c:pt idx="1667">
                  <c:v>739311441</c:v>
                </c:pt>
                <c:pt idx="1668">
                  <c:v>9515515262</c:v>
                </c:pt>
                <c:pt idx="1669">
                  <c:v>1882474384</c:v>
                </c:pt>
                <c:pt idx="1670">
                  <c:v>4641943702</c:v>
                </c:pt>
                <c:pt idx="1671">
                  <c:v>7252349349</c:v>
                </c:pt>
                <c:pt idx="1672">
                  <c:v>7648522004</c:v>
                </c:pt>
                <c:pt idx="1673">
                  <c:v>4482193747</c:v>
                </c:pt>
                <c:pt idx="1674">
                  <c:v>6352689760</c:v>
                </c:pt>
                <c:pt idx="1675">
                  <c:v>4540493736</c:v>
                </c:pt>
                <c:pt idx="1676">
                  <c:v>4934966846</c:v>
                </c:pt>
                <c:pt idx="1677">
                  <c:v>8533391757</c:v>
                </c:pt>
                <c:pt idx="1678">
                  <c:v>5180237696</c:v>
                </c:pt>
                <c:pt idx="1679">
                  <c:v>1974410455</c:v>
                </c:pt>
                <c:pt idx="1680">
                  <c:v>6635398422</c:v>
                </c:pt>
                <c:pt idx="1681">
                  <c:v>8043501297</c:v>
                </c:pt>
                <c:pt idx="1682">
                  <c:v>8994811516</c:v>
                </c:pt>
                <c:pt idx="1683">
                  <c:v>7965645491</c:v>
                </c:pt>
                <c:pt idx="1684">
                  <c:v>406112193</c:v>
                </c:pt>
                <c:pt idx="1685">
                  <c:v>5709448087</c:v>
                </c:pt>
                <c:pt idx="1686">
                  <c:v>4625478332</c:v>
                </c:pt>
                <c:pt idx="1687">
                  <c:v>81576366</c:v>
                </c:pt>
                <c:pt idx="1688">
                  <c:v>8678668245</c:v>
                </c:pt>
                <c:pt idx="1689">
                  <c:v>7308143945</c:v>
                </c:pt>
                <c:pt idx="1690">
                  <c:v>8444527238</c:v>
                </c:pt>
                <c:pt idx="1691">
                  <c:v>2219854280</c:v>
                </c:pt>
                <c:pt idx="1692">
                  <c:v>6910044134</c:v>
                </c:pt>
                <c:pt idx="1693">
                  <c:v>4364058149</c:v>
                </c:pt>
                <c:pt idx="1694">
                  <c:v>4022698187</c:v>
                </c:pt>
                <c:pt idx="1695">
                  <c:v>7954513971</c:v>
                </c:pt>
                <c:pt idx="1696">
                  <c:v>5402272905</c:v>
                </c:pt>
                <c:pt idx="1697">
                  <c:v>1897213336</c:v>
                </c:pt>
                <c:pt idx="1698">
                  <c:v>7566491709</c:v>
                </c:pt>
                <c:pt idx="1699">
                  <c:v>9073275679</c:v>
                </c:pt>
                <c:pt idx="1700">
                  <c:v>6263308354</c:v>
                </c:pt>
                <c:pt idx="1701">
                  <c:v>4508081894</c:v>
                </c:pt>
                <c:pt idx="1702">
                  <c:v>6280519732</c:v>
                </c:pt>
                <c:pt idx="1703">
                  <c:v>4645064223</c:v>
                </c:pt>
                <c:pt idx="1704">
                  <c:v>3683775483</c:v>
                </c:pt>
                <c:pt idx="1705">
                  <c:v>3167712511</c:v>
                </c:pt>
                <c:pt idx="1706">
                  <c:v>8094117389</c:v>
                </c:pt>
                <c:pt idx="1707">
                  <c:v>9413758816</c:v>
                </c:pt>
                <c:pt idx="1708">
                  <c:v>4443377263</c:v>
                </c:pt>
                <c:pt idx="1709">
                  <c:v>8786189794</c:v>
                </c:pt>
                <c:pt idx="1710">
                  <c:v>1967176396</c:v>
                </c:pt>
                <c:pt idx="1711">
                  <c:v>785922806</c:v>
                </c:pt>
                <c:pt idx="1712">
                  <c:v>6872326514</c:v>
                </c:pt>
                <c:pt idx="1713">
                  <c:v>3357843471</c:v>
                </c:pt>
                <c:pt idx="1714">
                  <c:v>17610702</c:v>
                </c:pt>
                <c:pt idx="1715">
                  <c:v>5046660296</c:v>
                </c:pt>
                <c:pt idx="1716">
                  <c:v>1579032176</c:v>
                </c:pt>
                <c:pt idx="1717">
                  <c:v>8974798646</c:v>
                </c:pt>
                <c:pt idx="1718">
                  <c:v>7068521029</c:v>
                </c:pt>
                <c:pt idx="1719">
                  <c:v>5706316937</c:v>
                </c:pt>
                <c:pt idx="1720">
                  <c:v>3150630517</c:v>
                </c:pt>
                <c:pt idx="1721">
                  <c:v>4111325890</c:v>
                </c:pt>
                <c:pt idx="1722">
                  <c:v>1014209730</c:v>
                </c:pt>
                <c:pt idx="1723">
                  <c:v>2337049620</c:v>
                </c:pt>
                <c:pt idx="1724">
                  <c:v>617076375</c:v>
                </c:pt>
                <c:pt idx="1725">
                  <c:v>1306754968</c:v>
                </c:pt>
                <c:pt idx="1726">
                  <c:v>5788483972</c:v>
                </c:pt>
                <c:pt idx="1727">
                  <c:v>1254307222</c:v>
                </c:pt>
                <c:pt idx="1728">
                  <c:v>8747681128</c:v>
                </c:pt>
                <c:pt idx="1729">
                  <c:v>6371775626</c:v>
                </c:pt>
                <c:pt idx="1730">
                  <c:v>5830655985</c:v>
                </c:pt>
                <c:pt idx="1731">
                  <c:v>6542043071</c:v>
                </c:pt>
                <c:pt idx="1732">
                  <c:v>807981958</c:v>
                </c:pt>
                <c:pt idx="1733">
                  <c:v>2784532216</c:v>
                </c:pt>
                <c:pt idx="1734">
                  <c:v>9565125514</c:v>
                </c:pt>
                <c:pt idx="1735">
                  <c:v>3551737509</c:v>
                </c:pt>
                <c:pt idx="1736">
                  <c:v>1119617146</c:v>
                </c:pt>
                <c:pt idx="1737">
                  <c:v>2619823560</c:v>
                </c:pt>
                <c:pt idx="1738">
                  <c:v>933827067</c:v>
                </c:pt>
                <c:pt idx="1739">
                  <c:v>2965395776</c:v>
                </c:pt>
                <c:pt idx="1740">
                  <c:v>6799761945</c:v>
                </c:pt>
                <c:pt idx="1741">
                  <c:v>4122520576</c:v>
                </c:pt>
                <c:pt idx="1742">
                  <c:v>6901718837</c:v>
                </c:pt>
                <c:pt idx="1743">
                  <c:v>6478584763</c:v>
                </c:pt>
                <c:pt idx="1744">
                  <c:v>4232829172</c:v>
                </c:pt>
                <c:pt idx="1745">
                  <c:v>2481300793</c:v>
                </c:pt>
                <c:pt idx="1746">
                  <c:v>2032412535</c:v>
                </c:pt>
                <c:pt idx="1747">
                  <c:v>4453522967</c:v>
                </c:pt>
                <c:pt idx="1748">
                  <c:v>2697401385</c:v>
                </c:pt>
                <c:pt idx="1749">
                  <c:v>8175149639</c:v>
                </c:pt>
                <c:pt idx="1750">
                  <c:v>5654150626</c:v>
                </c:pt>
                <c:pt idx="1751">
                  <c:v>88527557</c:v>
                </c:pt>
                <c:pt idx="1752">
                  <c:v>3932105613</c:v>
                </c:pt>
                <c:pt idx="1753">
                  <c:v>6428915588</c:v>
                </c:pt>
                <c:pt idx="1754">
                  <c:v>9788316506</c:v>
                </c:pt>
                <c:pt idx="1755">
                  <c:v>9487185542</c:v>
                </c:pt>
                <c:pt idx="1756">
                  <c:v>986655287</c:v>
                </c:pt>
                <c:pt idx="1757">
                  <c:v>1381498418</c:v>
                </c:pt>
                <c:pt idx="1758">
                  <c:v>2527141188</c:v>
                </c:pt>
                <c:pt idx="1759">
                  <c:v>5508286926</c:v>
                </c:pt>
                <c:pt idx="1760">
                  <c:v>1060105039</c:v>
                </c:pt>
                <c:pt idx="1761">
                  <c:v>7116937455</c:v>
                </c:pt>
                <c:pt idx="1762">
                  <c:v>778767752</c:v>
                </c:pt>
                <c:pt idx="1763">
                  <c:v>2268734501</c:v>
                </c:pt>
                <c:pt idx="1764">
                  <c:v>4374942076</c:v>
                </c:pt>
                <c:pt idx="1765">
                  <c:v>7951668575</c:v>
                </c:pt>
                <c:pt idx="1766">
                  <c:v>4121256824</c:v>
                </c:pt>
                <c:pt idx="1767">
                  <c:v>7268019548</c:v>
                </c:pt>
                <c:pt idx="1768">
                  <c:v>9651054689</c:v>
                </c:pt>
                <c:pt idx="1769">
                  <c:v>9397337416</c:v>
                </c:pt>
                <c:pt idx="1770">
                  <c:v>3811207245</c:v>
                </c:pt>
                <c:pt idx="1771">
                  <c:v>2002311099</c:v>
                </c:pt>
                <c:pt idx="1772">
                  <c:v>19312415</c:v>
                </c:pt>
                <c:pt idx="1773">
                  <c:v>7653251439</c:v>
                </c:pt>
                <c:pt idx="1774">
                  <c:v>3782080181</c:v>
                </c:pt>
                <c:pt idx="1775">
                  <c:v>3850693872</c:v>
                </c:pt>
                <c:pt idx="1776">
                  <c:v>2677246147</c:v>
                </c:pt>
                <c:pt idx="1777">
                  <c:v>5827705756</c:v>
                </c:pt>
                <c:pt idx="1778">
                  <c:v>1852034203</c:v>
                </c:pt>
                <c:pt idx="1779">
                  <c:v>425312585</c:v>
                </c:pt>
                <c:pt idx="1780">
                  <c:v>1292418613</c:v>
                </c:pt>
                <c:pt idx="1781">
                  <c:v>2756415995</c:v>
                </c:pt>
                <c:pt idx="1782">
                  <c:v>3303577269</c:v>
                </c:pt>
                <c:pt idx="1783">
                  <c:v>7704959514</c:v>
                </c:pt>
                <c:pt idx="1784">
                  <c:v>6734509990</c:v>
                </c:pt>
                <c:pt idx="1785">
                  <c:v>7954838250</c:v>
                </c:pt>
                <c:pt idx="1786">
                  <c:v>378089986</c:v>
                </c:pt>
                <c:pt idx="1787">
                  <c:v>8606160709</c:v>
                </c:pt>
                <c:pt idx="1788">
                  <c:v>9251483051</c:v>
                </c:pt>
                <c:pt idx="1789">
                  <c:v>9713671422</c:v>
                </c:pt>
                <c:pt idx="1790">
                  <c:v>3418844618</c:v>
                </c:pt>
                <c:pt idx="1791">
                  <c:v>6559608727</c:v>
                </c:pt>
                <c:pt idx="1792">
                  <c:v>8352460447</c:v>
                </c:pt>
                <c:pt idx="1793">
                  <c:v>3862467732</c:v>
                </c:pt>
                <c:pt idx="1794">
                  <c:v>2182918736</c:v>
                </c:pt>
                <c:pt idx="1795">
                  <c:v>9476172266</c:v>
                </c:pt>
                <c:pt idx="1796">
                  <c:v>4720271979</c:v>
                </c:pt>
                <c:pt idx="1797">
                  <c:v>6950032404</c:v>
                </c:pt>
                <c:pt idx="1798">
                  <c:v>5326998475</c:v>
                </c:pt>
                <c:pt idx="1799">
                  <c:v>9955232706</c:v>
                </c:pt>
                <c:pt idx="1800">
                  <c:v>1643994174</c:v>
                </c:pt>
                <c:pt idx="1801">
                  <c:v>42909848</c:v>
                </c:pt>
                <c:pt idx="1802">
                  <c:v>4377114115</c:v>
                </c:pt>
                <c:pt idx="1803">
                  <c:v>1641378115</c:v>
                </c:pt>
                <c:pt idx="1804">
                  <c:v>5889083406</c:v>
                </c:pt>
                <c:pt idx="1805">
                  <c:v>8803299971</c:v>
                </c:pt>
                <c:pt idx="1806">
                  <c:v>6391394431</c:v>
                </c:pt>
                <c:pt idx="1807">
                  <c:v>6253228951</c:v>
                </c:pt>
                <c:pt idx="1808">
                  <c:v>7433658416</c:v>
                </c:pt>
                <c:pt idx="1809">
                  <c:v>7294265178</c:v>
                </c:pt>
                <c:pt idx="1810">
                  <c:v>7640776201</c:v>
                </c:pt>
                <c:pt idx="1811">
                  <c:v>3581863855</c:v>
                </c:pt>
                <c:pt idx="1812">
                  <c:v>8953820642</c:v>
                </c:pt>
                <c:pt idx="1813">
                  <c:v>9723736012</c:v>
                </c:pt>
                <c:pt idx="1814">
                  <c:v>5775475453</c:v>
                </c:pt>
                <c:pt idx="1815">
                  <c:v>5727111080</c:v>
                </c:pt>
                <c:pt idx="1816">
                  <c:v>5695449405</c:v>
                </c:pt>
                <c:pt idx="1817">
                  <c:v>9949479010</c:v>
                </c:pt>
                <c:pt idx="1818">
                  <c:v>2333334274</c:v>
                </c:pt>
                <c:pt idx="1819">
                  <c:v>9905884033</c:v>
                </c:pt>
                <c:pt idx="1820">
                  <c:v>5688915951</c:v>
                </c:pt>
                <c:pt idx="1821">
                  <c:v>8953517028</c:v>
                </c:pt>
                <c:pt idx="1822">
                  <c:v>3232803342</c:v>
                </c:pt>
                <c:pt idx="1823">
                  <c:v>9986534860</c:v>
                </c:pt>
                <c:pt idx="1824">
                  <c:v>3407423292</c:v>
                </c:pt>
                <c:pt idx="1825">
                  <c:v>3392964824</c:v>
                </c:pt>
                <c:pt idx="1826">
                  <c:v>1289569886</c:v>
                </c:pt>
                <c:pt idx="1827">
                  <c:v>5747257528</c:v>
                </c:pt>
                <c:pt idx="1828">
                  <c:v>3956902602</c:v>
                </c:pt>
                <c:pt idx="1829">
                  <c:v>5966023328</c:v>
                </c:pt>
                <c:pt idx="1830">
                  <c:v>2711481921</c:v>
                </c:pt>
                <c:pt idx="1831">
                  <c:v>5634767385</c:v>
                </c:pt>
                <c:pt idx="1832">
                  <c:v>6847973986</c:v>
                </c:pt>
                <c:pt idx="1833">
                  <c:v>6719735039</c:v>
                </c:pt>
                <c:pt idx="1834">
                  <c:v>3376658668</c:v>
                </c:pt>
                <c:pt idx="1835">
                  <c:v>3668362459</c:v>
                </c:pt>
                <c:pt idx="1836">
                  <c:v>1280970499</c:v>
                </c:pt>
                <c:pt idx="1837">
                  <c:v>4567386353</c:v>
                </c:pt>
                <c:pt idx="1838">
                  <c:v>6264008516</c:v>
                </c:pt>
                <c:pt idx="1839">
                  <c:v>3910971148</c:v>
                </c:pt>
                <c:pt idx="1840">
                  <c:v>3477543742</c:v>
                </c:pt>
                <c:pt idx="1841">
                  <c:v>5579215231</c:v>
                </c:pt>
                <c:pt idx="1842">
                  <c:v>9078713585</c:v>
                </c:pt>
                <c:pt idx="1843">
                  <c:v>8106709949</c:v>
                </c:pt>
                <c:pt idx="1844">
                  <c:v>1948802090</c:v>
                </c:pt>
                <c:pt idx="1845">
                  <c:v>5188765012</c:v>
                </c:pt>
                <c:pt idx="1846">
                  <c:v>7026758055</c:v>
                </c:pt>
                <c:pt idx="1847">
                  <c:v>2135164259</c:v>
                </c:pt>
                <c:pt idx="1848">
                  <c:v>8167680975</c:v>
                </c:pt>
                <c:pt idx="1849">
                  <c:v>2117413404</c:v>
                </c:pt>
                <c:pt idx="1850">
                  <c:v>4955761178</c:v>
                </c:pt>
                <c:pt idx="1851">
                  <c:v>4483338897</c:v>
                </c:pt>
                <c:pt idx="1852">
                  <c:v>235703222</c:v>
                </c:pt>
                <c:pt idx="1853">
                  <c:v>6268492927</c:v>
                </c:pt>
                <c:pt idx="1854">
                  <c:v>4407807156</c:v>
                </c:pt>
                <c:pt idx="1855">
                  <c:v>1899941835</c:v>
                </c:pt>
                <c:pt idx="1856">
                  <c:v>2094041239</c:v>
                </c:pt>
                <c:pt idx="1857">
                  <c:v>2238279245</c:v>
                </c:pt>
                <c:pt idx="1858">
                  <c:v>8303341642</c:v>
                </c:pt>
                <c:pt idx="1859">
                  <c:v>5616360503</c:v>
                </c:pt>
                <c:pt idx="1860">
                  <c:v>639930158</c:v>
                </c:pt>
                <c:pt idx="1861">
                  <c:v>9862084154</c:v>
                </c:pt>
                <c:pt idx="1862">
                  <c:v>3606674147</c:v>
                </c:pt>
                <c:pt idx="1863">
                  <c:v>7650620808</c:v>
                </c:pt>
                <c:pt idx="1864">
                  <c:v>3781200272</c:v>
                </c:pt>
                <c:pt idx="1865">
                  <c:v>4375179392</c:v>
                </c:pt>
                <c:pt idx="1866">
                  <c:v>3568653966</c:v>
                </c:pt>
                <c:pt idx="1867">
                  <c:v>3043592697</c:v>
                </c:pt>
                <c:pt idx="1868">
                  <c:v>203995848</c:v>
                </c:pt>
                <c:pt idx="1869">
                  <c:v>6459836086</c:v>
                </c:pt>
                <c:pt idx="1870">
                  <c:v>3565106689</c:v>
                </c:pt>
                <c:pt idx="1871">
                  <c:v>6326786002</c:v>
                </c:pt>
                <c:pt idx="1872">
                  <c:v>3898046443</c:v>
                </c:pt>
                <c:pt idx="1873">
                  <c:v>3692545924</c:v>
                </c:pt>
                <c:pt idx="1874">
                  <c:v>8023491024</c:v>
                </c:pt>
                <c:pt idx="1875">
                  <c:v>9307965617</c:v>
                </c:pt>
                <c:pt idx="1876">
                  <c:v>2616437430</c:v>
                </c:pt>
                <c:pt idx="1877">
                  <c:v>3686000164</c:v>
                </c:pt>
                <c:pt idx="1878">
                  <c:v>4329061643</c:v>
                </c:pt>
                <c:pt idx="1879">
                  <c:v>8916964318</c:v>
                </c:pt>
                <c:pt idx="1880">
                  <c:v>5338922444</c:v>
                </c:pt>
                <c:pt idx="1881">
                  <c:v>5094984322</c:v>
                </c:pt>
                <c:pt idx="1882">
                  <c:v>7838655870</c:v>
                </c:pt>
                <c:pt idx="1883">
                  <c:v>8277650515</c:v>
                </c:pt>
                <c:pt idx="1884">
                  <c:v>7145867613</c:v>
                </c:pt>
                <c:pt idx="1885">
                  <c:v>2310872032</c:v>
                </c:pt>
                <c:pt idx="1886">
                  <c:v>3816513433</c:v>
                </c:pt>
                <c:pt idx="1887">
                  <c:v>9038757522</c:v>
                </c:pt>
                <c:pt idx="1888">
                  <c:v>5650794766</c:v>
                </c:pt>
                <c:pt idx="1889">
                  <c:v>2785247957</c:v>
                </c:pt>
                <c:pt idx="1890">
                  <c:v>3005502163</c:v>
                </c:pt>
                <c:pt idx="1891">
                  <c:v>5994948721</c:v>
                </c:pt>
                <c:pt idx="1892">
                  <c:v>9664125334</c:v>
                </c:pt>
                <c:pt idx="1893">
                  <c:v>1027134599</c:v>
                </c:pt>
                <c:pt idx="1894">
                  <c:v>4995803815</c:v>
                </c:pt>
                <c:pt idx="1895">
                  <c:v>5551033228</c:v>
                </c:pt>
                <c:pt idx="1896">
                  <c:v>1435295404</c:v>
                </c:pt>
                <c:pt idx="1897">
                  <c:v>4800231264</c:v>
                </c:pt>
                <c:pt idx="1898">
                  <c:v>1215291809</c:v>
                </c:pt>
                <c:pt idx="1899">
                  <c:v>6010628598</c:v>
                </c:pt>
                <c:pt idx="1900">
                  <c:v>4554868680</c:v>
                </c:pt>
                <c:pt idx="1901">
                  <c:v>5723188283</c:v>
                </c:pt>
                <c:pt idx="1902">
                  <c:v>2157268537</c:v>
                </c:pt>
                <c:pt idx="1903">
                  <c:v>2861637005</c:v>
                </c:pt>
                <c:pt idx="1904">
                  <c:v>9654254980</c:v>
                </c:pt>
                <c:pt idx="1905">
                  <c:v>1785432583</c:v>
                </c:pt>
                <c:pt idx="1906">
                  <c:v>6783692299</c:v>
                </c:pt>
                <c:pt idx="1907">
                  <c:v>8908136576</c:v>
                </c:pt>
                <c:pt idx="1908">
                  <c:v>6005220632</c:v>
                </c:pt>
                <c:pt idx="1909">
                  <c:v>332062511</c:v>
                </c:pt>
                <c:pt idx="1910">
                  <c:v>8645411393</c:v>
                </c:pt>
                <c:pt idx="1911">
                  <c:v>1543712916</c:v>
                </c:pt>
                <c:pt idx="1912">
                  <c:v>9421947746</c:v>
                </c:pt>
                <c:pt idx="1913">
                  <c:v>9122150560</c:v>
                </c:pt>
                <c:pt idx="1914">
                  <c:v>8180202305</c:v>
                </c:pt>
                <c:pt idx="1915">
                  <c:v>94687269</c:v>
                </c:pt>
                <c:pt idx="1916">
                  <c:v>7245274371</c:v>
                </c:pt>
                <c:pt idx="1917">
                  <c:v>4889902678</c:v>
                </c:pt>
                <c:pt idx="1918">
                  <c:v>125073585</c:v>
                </c:pt>
                <c:pt idx="1919">
                  <c:v>3141537968</c:v>
                </c:pt>
                <c:pt idx="1920">
                  <c:v>4108506278</c:v>
                </c:pt>
                <c:pt idx="1921">
                  <c:v>930832248</c:v>
                </c:pt>
                <c:pt idx="1922">
                  <c:v>7134919056</c:v>
                </c:pt>
                <c:pt idx="1923">
                  <c:v>1891970461</c:v>
                </c:pt>
                <c:pt idx="1924">
                  <c:v>826775594</c:v>
                </c:pt>
                <c:pt idx="1925">
                  <c:v>2235092144</c:v>
                </c:pt>
                <c:pt idx="1926">
                  <c:v>260542938</c:v>
                </c:pt>
                <c:pt idx="1927">
                  <c:v>7217326850</c:v>
                </c:pt>
                <c:pt idx="1928">
                  <c:v>6755497398</c:v>
                </c:pt>
                <c:pt idx="1929">
                  <c:v>7526433570</c:v>
                </c:pt>
                <c:pt idx="1930">
                  <c:v>9731522565</c:v>
                </c:pt>
                <c:pt idx="1931">
                  <c:v>4422834401</c:v>
                </c:pt>
                <c:pt idx="1932">
                  <c:v>3224043040</c:v>
                </c:pt>
                <c:pt idx="1933">
                  <c:v>1500458007</c:v>
                </c:pt>
                <c:pt idx="1934">
                  <c:v>5805229390</c:v>
                </c:pt>
                <c:pt idx="1935">
                  <c:v>3530757497</c:v>
                </c:pt>
                <c:pt idx="1936">
                  <c:v>2462381686</c:v>
                </c:pt>
                <c:pt idx="1937">
                  <c:v>4556708753</c:v>
                </c:pt>
                <c:pt idx="1938">
                  <c:v>5878316889</c:v>
                </c:pt>
                <c:pt idx="1939">
                  <c:v>6382650021</c:v>
                </c:pt>
                <c:pt idx="1940">
                  <c:v>7661221470</c:v>
                </c:pt>
                <c:pt idx="1941">
                  <c:v>5186880566</c:v>
                </c:pt>
                <c:pt idx="1942">
                  <c:v>4368150333</c:v>
                </c:pt>
                <c:pt idx="1943">
                  <c:v>9600211337</c:v>
                </c:pt>
                <c:pt idx="1944">
                  <c:v>2665125412</c:v>
                </c:pt>
                <c:pt idx="1945">
                  <c:v>7801707524</c:v>
                </c:pt>
                <c:pt idx="1946">
                  <c:v>3018979400</c:v>
                </c:pt>
                <c:pt idx="1947">
                  <c:v>247318981</c:v>
                </c:pt>
                <c:pt idx="1948">
                  <c:v>6106964963</c:v>
                </c:pt>
                <c:pt idx="1949">
                  <c:v>6431594835</c:v>
                </c:pt>
                <c:pt idx="1950">
                  <c:v>6981511959</c:v>
                </c:pt>
                <c:pt idx="1951">
                  <c:v>1610202570</c:v>
                </c:pt>
                <c:pt idx="1952">
                  <c:v>5848571120</c:v>
                </c:pt>
                <c:pt idx="1953">
                  <c:v>2193521727</c:v>
                </c:pt>
                <c:pt idx="1954">
                  <c:v>1466149973</c:v>
                </c:pt>
                <c:pt idx="1955">
                  <c:v>2286614288</c:v>
                </c:pt>
                <c:pt idx="1956">
                  <c:v>3216948560</c:v>
                </c:pt>
                <c:pt idx="1957">
                  <c:v>5259212916</c:v>
                </c:pt>
                <c:pt idx="1958">
                  <c:v>135542944</c:v>
                </c:pt>
                <c:pt idx="1959">
                  <c:v>1601096631</c:v>
                </c:pt>
                <c:pt idx="1960">
                  <c:v>3651799409</c:v>
                </c:pt>
                <c:pt idx="1961">
                  <c:v>4379282880</c:v>
                </c:pt>
                <c:pt idx="1962">
                  <c:v>3135951529</c:v>
                </c:pt>
                <c:pt idx="1963">
                  <c:v>8264836941</c:v>
                </c:pt>
                <c:pt idx="1964">
                  <c:v>769722318</c:v>
                </c:pt>
                <c:pt idx="1965">
                  <c:v>450454770</c:v>
                </c:pt>
                <c:pt idx="1966">
                  <c:v>1006233067</c:v>
                </c:pt>
                <c:pt idx="1967">
                  <c:v>4669522922</c:v>
                </c:pt>
                <c:pt idx="1968">
                  <c:v>1785772317</c:v>
                </c:pt>
                <c:pt idx="1969">
                  <c:v>2121658998</c:v>
                </c:pt>
                <c:pt idx="1970">
                  <c:v>9443962632</c:v>
                </c:pt>
                <c:pt idx="1971">
                  <c:v>4500581901</c:v>
                </c:pt>
                <c:pt idx="1972">
                  <c:v>2220774937</c:v>
                </c:pt>
                <c:pt idx="1973">
                  <c:v>2914407246</c:v>
                </c:pt>
                <c:pt idx="1974">
                  <c:v>9098747752</c:v>
                </c:pt>
                <c:pt idx="1975">
                  <c:v>5096816710</c:v>
                </c:pt>
                <c:pt idx="1976">
                  <c:v>5512016792</c:v>
                </c:pt>
                <c:pt idx="1977">
                  <c:v>9105720931</c:v>
                </c:pt>
                <c:pt idx="1978">
                  <c:v>6970435466</c:v>
                </c:pt>
                <c:pt idx="1979">
                  <c:v>3350532799</c:v>
                </c:pt>
                <c:pt idx="1980">
                  <c:v>6378563438</c:v>
                </c:pt>
                <c:pt idx="1981">
                  <c:v>7435768138</c:v>
                </c:pt>
                <c:pt idx="1982">
                  <c:v>8680703281</c:v>
                </c:pt>
                <c:pt idx="1983">
                  <c:v>6920965933</c:v>
                </c:pt>
                <c:pt idx="1984">
                  <c:v>4680867280</c:v>
                </c:pt>
                <c:pt idx="1985">
                  <c:v>3853031781</c:v>
                </c:pt>
                <c:pt idx="1986">
                  <c:v>9173279706</c:v>
                </c:pt>
                <c:pt idx="1987">
                  <c:v>961118407</c:v>
                </c:pt>
                <c:pt idx="1988">
                  <c:v>9300703013</c:v>
                </c:pt>
                <c:pt idx="1989">
                  <c:v>4462851196</c:v>
                </c:pt>
                <c:pt idx="1990">
                  <c:v>3025986913</c:v>
                </c:pt>
                <c:pt idx="1991">
                  <c:v>4745877153</c:v>
                </c:pt>
                <c:pt idx="1992">
                  <c:v>6704254668</c:v>
                </c:pt>
                <c:pt idx="1993">
                  <c:v>4738324837</c:v>
                </c:pt>
                <c:pt idx="1994">
                  <c:v>464770416</c:v>
                </c:pt>
                <c:pt idx="1995">
                  <c:v>177495324</c:v>
                </c:pt>
                <c:pt idx="1996">
                  <c:v>1589155025</c:v>
                </c:pt>
                <c:pt idx="1997">
                  <c:v>863307205</c:v>
                </c:pt>
                <c:pt idx="1998">
                  <c:v>8286782240</c:v>
                </c:pt>
                <c:pt idx="1999">
                  <c:v>360211119</c:v>
                </c:pt>
                <c:pt idx="2000">
                  <c:v>6014997962</c:v>
                </c:pt>
                <c:pt idx="2001">
                  <c:v>9312549561</c:v>
                </c:pt>
                <c:pt idx="2002">
                  <c:v>1861502141</c:v>
                </c:pt>
                <c:pt idx="2003">
                  <c:v>7294252947</c:v>
                </c:pt>
                <c:pt idx="2004">
                  <c:v>8552129000</c:v>
                </c:pt>
                <c:pt idx="2005">
                  <c:v>8321431267</c:v>
                </c:pt>
                <c:pt idx="2006">
                  <c:v>3817452896</c:v>
                </c:pt>
                <c:pt idx="2007">
                  <c:v>5378216877</c:v>
                </c:pt>
                <c:pt idx="2008">
                  <c:v>143939076</c:v>
                </c:pt>
                <c:pt idx="2009">
                  <c:v>2449616381</c:v>
                </c:pt>
                <c:pt idx="2010">
                  <c:v>291321623</c:v>
                </c:pt>
                <c:pt idx="2011">
                  <c:v>640670652</c:v>
                </c:pt>
                <c:pt idx="2012">
                  <c:v>3707921972</c:v>
                </c:pt>
                <c:pt idx="2013">
                  <c:v>9267302515</c:v>
                </c:pt>
                <c:pt idx="2014">
                  <c:v>4090080983</c:v>
                </c:pt>
                <c:pt idx="2015">
                  <c:v>7760281064</c:v>
                </c:pt>
                <c:pt idx="2016">
                  <c:v>2010101219</c:v>
                </c:pt>
                <c:pt idx="2017">
                  <c:v>7994049710</c:v>
                </c:pt>
                <c:pt idx="2018">
                  <c:v>7783665292</c:v>
                </c:pt>
                <c:pt idx="2019">
                  <c:v>6408593372</c:v>
                </c:pt>
                <c:pt idx="2020">
                  <c:v>4592547497</c:v>
                </c:pt>
                <c:pt idx="2021">
                  <c:v>4852732396</c:v>
                </c:pt>
                <c:pt idx="2022">
                  <c:v>3094738575</c:v>
                </c:pt>
                <c:pt idx="2023">
                  <c:v>9603385077</c:v>
                </c:pt>
                <c:pt idx="2024">
                  <c:v>5584474983</c:v>
                </c:pt>
                <c:pt idx="2025">
                  <c:v>4165533858</c:v>
                </c:pt>
                <c:pt idx="2026">
                  <c:v>9841707357</c:v>
                </c:pt>
                <c:pt idx="2027">
                  <c:v>3375425368</c:v>
                </c:pt>
                <c:pt idx="2028">
                  <c:v>1171195389</c:v>
                </c:pt>
                <c:pt idx="2029">
                  <c:v>9990049629</c:v>
                </c:pt>
                <c:pt idx="2030">
                  <c:v>6831991734</c:v>
                </c:pt>
                <c:pt idx="2031">
                  <c:v>7600677628</c:v>
                </c:pt>
                <c:pt idx="2032">
                  <c:v>1716547016</c:v>
                </c:pt>
                <c:pt idx="2033">
                  <c:v>7057473338</c:v>
                </c:pt>
                <c:pt idx="2034">
                  <c:v>548671389</c:v>
                </c:pt>
                <c:pt idx="2035">
                  <c:v>533814138</c:v>
                </c:pt>
                <c:pt idx="2036">
                  <c:v>1562696033</c:v>
                </c:pt>
                <c:pt idx="2037">
                  <c:v>7973741380</c:v>
                </c:pt>
                <c:pt idx="2038">
                  <c:v>2292992825</c:v>
                </c:pt>
                <c:pt idx="2039">
                  <c:v>73878626</c:v>
                </c:pt>
                <c:pt idx="2040">
                  <c:v>4623419045</c:v>
                </c:pt>
                <c:pt idx="2041">
                  <c:v>3089515652</c:v>
                </c:pt>
                <c:pt idx="2042">
                  <c:v>2178557198</c:v>
                </c:pt>
                <c:pt idx="2043">
                  <c:v>5979735941</c:v>
                </c:pt>
                <c:pt idx="2044">
                  <c:v>6436003398</c:v>
                </c:pt>
                <c:pt idx="2045">
                  <c:v>3385599504</c:v>
                </c:pt>
                <c:pt idx="2046">
                  <c:v>3930207516</c:v>
                </c:pt>
                <c:pt idx="2047">
                  <c:v>6407890802</c:v>
                </c:pt>
                <c:pt idx="2048">
                  <c:v>4814002750</c:v>
                </c:pt>
                <c:pt idx="2049">
                  <c:v>1712841351</c:v>
                </c:pt>
                <c:pt idx="2050">
                  <c:v>2669950213</c:v>
                </c:pt>
                <c:pt idx="2051">
                  <c:v>8305492583</c:v>
                </c:pt>
                <c:pt idx="2052">
                  <c:v>8155264602</c:v>
                </c:pt>
                <c:pt idx="2053">
                  <c:v>8330376729</c:v>
                </c:pt>
                <c:pt idx="2054">
                  <c:v>204260469</c:v>
                </c:pt>
                <c:pt idx="2055">
                  <c:v>9591959443</c:v>
                </c:pt>
                <c:pt idx="2056">
                  <c:v>3125384788</c:v>
                </c:pt>
                <c:pt idx="2057">
                  <c:v>2180920598</c:v>
                </c:pt>
                <c:pt idx="2058">
                  <c:v>5502269647</c:v>
                </c:pt>
                <c:pt idx="2059">
                  <c:v>4683763842</c:v>
                </c:pt>
                <c:pt idx="2060">
                  <c:v>5886088903</c:v>
                </c:pt>
                <c:pt idx="2061">
                  <c:v>556692438</c:v>
                </c:pt>
                <c:pt idx="2062">
                  <c:v>7516236187</c:v>
                </c:pt>
                <c:pt idx="2063">
                  <c:v>9305053831</c:v>
                </c:pt>
                <c:pt idx="2064">
                  <c:v>3013961732</c:v>
                </c:pt>
                <c:pt idx="2065">
                  <c:v>6358796739</c:v>
                </c:pt>
                <c:pt idx="2066">
                  <c:v>3783623626</c:v>
                </c:pt>
                <c:pt idx="2067">
                  <c:v>3828776949</c:v>
                </c:pt>
                <c:pt idx="2068">
                  <c:v>8689548394</c:v>
                </c:pt>
                <c:pt idx="2069">
                  <c:v>3251554301</c:v>
                </c:pt>
                <c:pt idx="2070">
                  <c:v>5511470805</c:v>
                </c:pt>
                <c:pt idx="2071">
                  <c:v>5460127351</c:v>
                </c:pt>
                <c:pt idx="2072">
                  <c:v>7128848649</c:v>
                </c:pt>
                <c:pt idx="2073">
                  <c:v>1914139461</c:v>
                </c:pt>
                <c:pt idx="2074">
                  <c:v>6540090501</c:v>
                </c:pt>
                <c:pt idx="2075">
                  <c:v>4088153669</c:v>
                </c:pt>
                <c:pt idx="2076">
                  <c:v>5053524416</c:v>
                </c:pt>
                <c:pt idx="2077">
                  <c:v>9404158445</c:v>
                </c:pt>
                <c:pt idx="2078">
                  <c:v>8421621181</c:v>
                </c:pt>
                <c:pt idx="2079">
                  <c:v>2607342473</c:v>
                </c:pt>
                <c:pt idx="2080">
                  <c:v>8824825303</c:v>
                </c:pt>
                <c:pt idx="2081">
                  <c:v>2190143519</c:v>
                </c:pt>
                <c:pt idx="2082">
                  <c:v>783071507</c:v>
                </c:pt>
                <c:pt idx="2083">
                  <c:v>1355468795</c:v>
                </c:pt>
                <c:pt idx="2084">
                  <c:v>5555978316</c:v>
                </c:pt>
                <c:pt idx="2085">
                  <c:v>634071521</c:v>
                </c:pt>
                <c:pt idx="2086">
                  <c:v>7275851687</c:v>
                </c:pt>
                <c:pt idx="2087">
                  <c:v>5046435128</c:v>
                </c:pt>
                <c:pt idx="2088">
                  <c:v>1575813696</c:v>
                </c:pt>
                <c:pt idx="2089">
                  <c:v>3418819508</c:v>
                </c:pt>
                <c:pt idx="2090">
                  <c:v>7462231883</c:v>
                </c:pt>
                <c:pt idx="2091">
                  <c:v>9165367898</c:v>
                </c:pt>
                <c:pt idx="2092">
                  <c:v>4172406823</c:v>
                </c:pt>
                <c:pt idx="2093">
                  <c:v>1374308625</c:v>
                </c:pt>
                <c:pt idx="2094">
                  <c:v>2048301258</c:v>
                </c:pt>
                <c:pt idx="2095">
                  <c:v>3712842392</c:v>
                </c:pt>
                <c:pt idx="2096">
                  <c:v>8366864901</c:v>
                </c:pt>
                <c:pt idx="2097">
                  <c:v>5190298221</c:v>
                </c:pt>
                <c:pt idx="2098">
                  <c:v>2215899484</c:v>
                </c:pt>
                <c:pt idx="2099">
                  <c:v>6358866400</c:v>
                </c:pt>
                <c:pt idx="2100">
                  <c:v>9636333084</c:v>
                </c:pt>
                <c:pt idx="2101">
                  <c:v>4971393021</c:v>
                </c:pt>
                <c:pt idx="2102">
                  <c:v>500876126</c:v>
                </c:pt>
                <c:pt idx="2103">
                  <c:v>8587788507</c:v>
                </c:pt>
                <c:pt idx="2104">
                  <c:v>4631378506</c:v>
                </c:pt>
                <c:pt idx="2105">
                  <c:v>1963158458</c:v>
                </c:pt>
                <c:pt idx="2106">
                  <c:v>4053908892</c:v>
                </c:pt>
                <c:pt idx="2107">
                  <c:v>4325385568</c:v>
                </c:pt>
                <c:pt idx="2108">
                  <c:v>342985981</c:v>
                </c:pt>
                <c:pt idx="2109">
                  <c:v>9943275766</c:v>
                </c:pt>
                <c:pt idx="2110">
                  <c:v>7896011336</c:v>
                </c:pt>
                <c:pt idx="2111">
                  <c:v>2326189280</c:v>
                </c:pt>
                <c:pt idx="2112">
                  <c:v>8086808491</c:v>
                </c:pt>
                <c:pt idx="2113">
                  <c:v>9884863563</c:v>
                </c:pt>
                <c:pt idx="2114">
                  <c:v>6945279650</c:v>
                </c:pt>
                <c:pt idx="2115">
                  <c:v>9953643970</c:v>
                </c:pt>
                <c:pt idx="2116">
                  <c:v>5302267225</c:v>
                </c:pt>
                <c:pt idx="2117">
                  <c:v>6446969414</c:v>
                </c:pt>
                <c:pt idx="2118">
                  <c:v>6494363229</c:v>
                </c:pt>
                <c:pt idx="2119">
                  <c:v>9751722691</c:v>
                </c:pt>
                <c:pt idx="2120">
                  <c:v>3836814234</c:v>
                </c:pt>
                <c:pt idx="2121">
                  <c:v>9581948295</c:v>
                </c:pt>
                <c:pt idx="2122">
                  <c:v>793419026</c:v>
                </c:pt>
                <c:pt idx="2123">
                  <c:v>6858520899</c:v>
                </c:pt>
                <c:pt idx="2124">
                  <c:v>7663111273</c:v>
                </c:pt>
                <c:pt idx="2125">
                  <c:v>9682173825</c:v>
                </c:pt>
                <c:pt idx="2126">
                  <c:v>2500034550</c:v>
                </c:pt>
                <c:pt idx="2127">
                  <c:v>4544837197</c:v>
                </c:pt>
                <c:pt idx="2128">
                  <c:v>8408151797</c:v>
                </c:pt>
                <c:pt idx="2129">
                  <c:v>7877068646</c:v>
                </c:pt>
                <c:pt idx="2130">
                  <c:v>3838827937</c:v>
                </c:pt>
                <c:pt idx="2131">
                  <c:v>6571722658</c:v>
                </c:pt>
                <c:pt idx="2132">
                  <c:v>5981898283</c:v>
                </c:pt>
                <c:pt idx="2133">
                  <c:v>8158729002</c:v>
                </c:pt>
                <c:pt idx="2134">
                  <c:v>4781281680</c:v>
                </c:pt>
                <c:pt idx="2135">
                  <c:v>5619395561</c:v>
                </c:pt>
                <c:pt idx="2136">
                  <c:v>588516295</c:v>
                </c:pt>
                <c:pt idx="2137">
                  <c:v>8291005397</c:v>
                </c:pt>
                <c:pt idx="2138">
                  <c:v>2192717342</c:v>
                </c:pt>
                <c:pt idx="2139">
                  <c:v>3910407382</c:v>
                </c:pt>
                <c:pt idx="2140">
                  <c:v>1214338518</c:v>
                </c:pt>
                <c:pt idx="2141">
                  <c:v>8669395878</c:v>
                </c:pt>
                <c:pt idx="2142">
                  <c:v>7857252352</c:v>
                </c:pt>
                <c:pt idx="2143">
                  <c:v>4559727007</c:v>
                </c:pt>
                <c:pt idx="2144">
                  <c:v>5789769055</c:v>
                </c:pt>
                <c:pt idx="2145">
                  <c:v>8158616437</c:v>
                </c:pt>
                <c:pt idx="2146">
                  <c:v>7590464171</c:v>
                </c:pt>
                <c:pt idx="2147">
                  <c:v>536650977</c:v>
                </c:pt>
                <c:pt idx="2148">
                  <c:v>7591310135</c:v>
                </c:pt>
                <c:pt idx="2149">
                  <c:v>6777432973</c:v>
                </c:pt>
                <c:pt idx="2150">
                  <c:v>9706194207</c:v>
                </c:pt>
                <c:pt idx="2151">
                  <c:v>2228148814</c:v>
                </c:pt>
                <c:pt idx="2152">
                  <c:v>2022433637</c:v>
                </c:pt>
                <c:pt idx="2153">
                  <c:v>3481504985</c:v>
                </c:pt>
                <c:pt idx="2154">
                  <c:v>9929042164</c:v>
                </c:pt>
                <c:pt idx="2155">
                  <c:v>9058619435</c:v>
                </c:pt>
                <c:pt idx="2156">
                  <c:v>9829500845</c:v>
                </c:pt>
                <c:pt idx="2157">
                  <c:v>3401597469</c:v>
                </c:pt>
                <c:pt idx="2158">
                  <c:v>6744943111</c:v>
                </c:pt>
                <c:pt idx="2159">
                  <c:v>723700966</c:v>
                </c:pt>
                <c:pt idx="2160">
                  <c:v>1685653456</c:v>
                </c:pt>
                <c:pt idx="2161">
                  <c:v>8366978133</c:v>
                </c:pt>
                <c:pt idx="2162">
                  <c:v>7213765930</c:v>
                </c:pt>
                <c:pt idx="2163">
                  <c:v>852896166</c:v>
                </c:pt>
                <c:pt idx="2164">
                  <c:v>414063791</c:v>
                </c:pt>
                <c:pt idx="2165">
                  <c:v>9532078851</c:v>
                </c:pt>
                <c:pt idx="2166">
                  <c:v>3100586611</c:v>
                </c:pt>
                <c:pt idx="2167">
                  <c:v>8842525146</c:v>
                </c:pt>
                <c:pt idx="2168">
                  <c:v>3962254390</c:v>
                </c:pt>
                <c:pt idx="2169">
                  <c:v>730597520</c:v>
                </c:pt>
                <c:pt idx="2170">
                  <c:v>1301772275</c:v>
                </c:pt>
                <c:pt idx="2171">
                  <c:v>8632715178</c:v>
                </c:pt>
                <c:pt idx="2172">
                  <c:v>476036135</c:v>
                </c:pt>
                <c:pt idx="2173">
                  <c:v>5487105553</c:v>
                </c:pt>
                <c:pt idx="2174">
                  <c:v>4156928004</c:v>
                </c:pt>
                <c:pt idx="2175">
                  <c:v>4698848741</c:v>
                </c:pt>
                <c:pt idx="2176">
                  <c:v>805993541</c:v>
                </c:pt>
                <c:pt idx="2177">
                  <c:v>7034792372</c:v>
                </c:pt>
                <c:pt idx="2178">
                  <c:v>9941212449</c:v>
                </c:pt>
                <c:pt idx="2179">
                  <c:v>2900337917</c:v>
                </c:pt>
                <c:pt idx="2180">
                  <c:v>1393501567</c:v>
                </c:pt>
                <c:pt idx="2181">
                  <c:v>812289900</c:v>
                </c:pt>
                <c:pt idx="2182">
                  <c:v>6199083318</c:v>
                </c:pt>
                <c:pt idx="2183">
                  <c:v>4841357424</c:v>
                </c:pt>
                <c:pt idx="2184">
                  <c:v>5961506746</c:v>
                </c:pt>
                <c:pt idx="2185">
                  <c:v>5305846234</c:v>
                </c:pt>
                <c:pt idx="2186">
                  <c:v>1330931777</c:v>
                </c:pt>
                <c:pt idx="2187">
                  <c:v>9256174138</c:v>
                </c:pt>
                <c:pt idx="2188">
                  <c:v>3328446559</c:v>
                </c:pt>
                <c:pt idx="2189">
                  <c:v>1656208504</c:v>
                </c:pt>
                <c:pt idx="2190">
                  <c:v>4145083547</c:v>
                </c:pt>
                <c:pt idx="2191">
                  <c:v>6383996797</c:v>
                </c:pt>
                <c:pt idx="2192">
                  <c:v>6049908052</c:v>
                </c:pt>
                <c:pt idx="2193">
                  <c:v>3832779965</c:v>
                </c:pt>
                <c:pt idx="2194">
                  <c:v>232182698</c:v>
                </c:pt>
                <c:pt idx="2195">
                  <c:v>6133226455</c:v>
                </c:pt>
                <c:pt idx="2196">
                  <c:v>2682937616</c:v>
                </c:pt>
                <c:pt idx="2197">
                  <c:v>9286684770</c:v>
                </c:pt>
                <c:pt idx="2198">
                  <c:v>5171673624</c:v>
                </c:pt>
                <c:pt idx="2199">
                  <c:v>7966584046</c:v>
                </c:pt>
                <c:pt idx="2200">
                  <c:v>3828582400</c:v>
                </c:pt>
                <c:pt idx="2201">
                  <c:v>6385949931</c:v>
                </c:pt>
                <c:pt idx="2202">
                  <c:v>7469611835</c:v>
                </c:pt>
                <c:pt idx="2203">
                  <c:v>4470999407</c:v>
                </c:pt>
                <c:pt idx="2204">
                  <c:v>3546569261</c:v>
                </c:pt>
                <c:pt idx="2205">
                  <c:v>9726522897</c:v>
                </c:pt>
                <c:pt idx="2206">
                  <c:v>1209862638</c:v>
                </c:pt>
                <c:pt idx="2207">
                  <c:v>6344179325</c:v>
                </c:pt>
                <c:pt idx="2208">
                  <c:v>9102168200</c:v>
                </c:pt>
                <c:pt idx="2209">
                  <c:v>565575694</c:v>
                </c:pt>
                <c:pt idx="2210">
                  <c:v>6269698790</c:v>
                </c:pt>
                <c:pt idx="2211">
                  <c:v>4071751126</c:v>
                </c:pt>
                <c:pt idx="2212">
                  <c:v>4165375632</c:v>
                </c:pt>
                <c:pt idx="2213">
                  <c:v>4029880053</c:v>
                </c:pt>
                <c:pt idx="2214">
                  <c:v>8642884975</c:v>
                </c:pt>
                <c:pt idx="2215">
                  <c:v>3123320928</c:v>
                </c:pt>
                <c:pt idx="2216">
                  <c:v>394327616</c:v>
                </c:pt>
                <c:pt idx="2217">
                  <c:v>827357001</c:v>
                </c:pt>
                <c:pt idx="2218">
                  <c:v>3066582043</c:v>
                </c:pt>
                <c:pt idx="2219">
                  <c:v>3237515957</c:v>
                </c:pt>
                <c:pt idx="2220">
                  <c:v>6210652603</c:v>
                </c:pt>
                <c:pt idx="2221">
                  <c:v>6507371394</c:v>
                </c:pt>
                <c:pt idx="2222">
                  <c:v>423896121</c:v>
                </c:pt>
                <c:pt idx="2223">
                  <c:v>5349356798</c:v>
                </c:pt>
                <c:pt idx="2224">
                  <c:v>4947772611</c:v>
                </c:pt>
                <c:pt idx="2225">
                  <c:v>979293359</c:v>
                </c:pt>
                <c:pt idx="2226">
                  <c:v>5264673322</c:v>
                </c:pt>
                <c:pt idx="2227">
                  <c:v>9719295309</c:v>
                </c:pt>
                <c:pt idx="2228">
                  <c:v>2445418739</c:v>
                </c:pt>
                <c:pt idx="2229">
                  <c:v>7678696574</c:v>
                </c:pt>
                <c:pt idx="2230">
                  <c:v>6102189159</c:v>
                </c:pt>
                <c:pt idx="2231">
                  <c:v>1341169472</c:v>
                </c:pt>
                <c:pt idx="2232">
                  <c:v>8788919501</c:v>
                </c:pt>
                <c:pt idx="2233">
                  <c:v>4448473694</c:v>
                </c:pt>
                <c:pt idx="2234">
                  <c:v>2363457943</c:v>
                </c:pt>
                <c:pt idx="2235">
                  <c:v>5936925242</c:v>
                </c:pt>
                <c:pt idx="2236">
                  <c:v>27544133</c:v>
                </c:pt>
                <c:pt idx="2237">
                  <c:v>7551976310</c:v>
                </c:pt>
                <c:pt idx="2238">
                  <c:v>4996059443</c:v>
                </c:pt>
                <c:pt idx="2239">
                  <c:v>7549182833</c:v>
                </c:pt>
                <c:pt idx="2240">
                  <c:v>9941142823</c:v>
                </c:pt>
                <c:pt idx="2241">
                  <c:v>3669385061</c:v>
                </c:pt>
                <c:pt idx="2242">
                  <c:v>5584142921</c:v>
                </c:pt>
                <c:pt idx="2243">
                  <c:v>4117865803</c:v>
                </c:pt>
                <c:pt idx="2244">
                  <c:v>878856927</c:v>
                </c:pt>
                <c:pt idx="2245">
                  <c:v>9485933487</c:v>
                </c:pt>
                <c:pt idx="2246">
                  <c:v>668862521</c:v>
                </c:pt>
                <c:pt idx="2247">
                  <c:v>8202289971</c:v>
                </c:pt>
                <c:pt idx="2248">
                  <c:v>1556935080</c:v>
                </c:pt>
                <c:pt idx="2249">
                  <c:v>6707318888</c:v>
                </c:pt>
                <c:pt idx="2250">
                  <c:v>7632001301</c:v>
                </c:pt>
                <c:pt idx="2251">
                  <c:v>3154427147</c:v>
                </c:pt>
                <c:pt idx="2252">
                  <c:v>5569611355</c:v>
                </c:pt>
                <c:pt idx="2253">
                  <c:v>9112780375</c:v>
                </c:pt>
                <c:pt idx="2254">
                  <c:v>9602046856</c:v>
                </c:pt>
                <c:pt idx="2255">
                  <c:v>8051511972</c:v>
                </c:pt>
                <c:pt idx="2256">
                  <c:v>7011770585</c:v>
                </c:pt>
                <c:pt idx="2257">
                  <c:v>3959909284</c:v>
                </c:pt>
                <c:pt idx="2258">
                  <c:v>1423492994</c:v>
                </c:pt>
                <c:pt idx="2259">
                  <c:v>8818580752</c:v>
                </c:pt>
                <c:pt idx="2260">
                  <c:v>1212342682</c:v>
                </c:pt>
                <c:pt idx="2261">
                  <c:v>1558120580</c:v>
                </c:pt>
                <c:pt idx="2262">
                  <c:v>6194302097</c:v>
                </c:pt>
                <c:pt idx="2263">
                  <c:v>7599100016</c:v>
                </c:pt>
                <c:pt idx="2264">
                  <c:v>3314704062</c:v>
                </c:pt>
                <c:pt idx="2265">
                  <c:v>309966663</c:v>
                </c:pt>
                <c:pt idx="2266">
                  <c:v>1280331151</c:v>
                </c:pt>
                <c:pt idx="2267">
                  <c:v>2572432293</c:v>
                </c:pt>
                <c:pt idx="2268">
                  <c:v>523552793</c:v>
                </c:pt>
                <c:pt idx="2269">
                  <c:v>1989183093</c:v>
                </c:pt>
                <c:pt idx="2270">
                  <c:v>1829666703</c:v>
                </c:pt>
                <c:pt idx="2271">
                  <c:v>1826257977</c:v>
                </c:pt>
                <c:pt idx="2272">
                  <c:v>8675919263</c:v>
                </c:pt>
                <c:pt idx="2273">
                  <c:v>7096781498</c:v>
                </c:pt>
                <c:pt idx="2274">
                  <c:v>2934406881</c:v>
                </c:pt>
                <c:pt idx="2275">
                  <c:v>969913648</c:v>
                </c:pt>
                <c:pt idx="2276">
                  <c:v>4104548626</c:v>
                </c:pt>
                <c:pt idx="2277">
                  <c:v>8966667775</c:v>
                </c:pt>
                <c:pt idx="2278">
                  <c:v>7489976316</c:v>
                </c:pt>
                <c:pt idx="2279">
                  <c:v>8155900711</c:v>
                </c:pt>
                <c:pt idx="2280">
                  <c:v>3886124037</c:v>
                </c:pt>
                <c:pt idx="2281">
                  <c:v>856214469</c:v>
                </c:pt>
                <c:pt idx="2282">
                  <c:v>4808982951</c:v>
                </c:pt>
                <c:pt idx="2283">
                  <c:v>7686658244</c:v>
                </c:pt>
                <c:pt idx="2284">
                  <c:v>3995042201</c:v>
                </c:pt>
                <c:pt idx="2285">
                  <c:v>7530721232</c:v>
                </c:pt>
                <c:pt idx="2286">
                  <c:v>6125766101</c:v>
                </c:pt>
                <c:pt idx="2287">
                  <c:v>6530759395</c:v>
                </c:pt>
                <c:pt idx="2288">
                  <c:v>1815440066</c:v>
                </c:pt>
                <c:pt idx="2289">
                  <c:v>1596621524</c:v>
                </c:pt>
                <c:pt idx="2290">
                  <c:v>2589140622</c:v>
                </c:pt>
                <c:pt idx="2291">
                  <c:v>3495597255</c:v>
                </c:pt>
                <c:pt idx="2292">
                  <c:v>2527862853</c:v>
                </c:pt>
                <c:pt idx="2293">
                  <c:v>8798090984</c:v>
                </c:pt>
                <c:pt idx="2294">
                  <c:v>8998933543</c:v>
                </c:pt>
                <c:pt idx="2295">
                  <c:v>6240502081</c:v>
                </c:pt>
                <c:pt idx="2296">
                  <c:v>8165289098</c:v>
                </c:pt>
                <c:pt idx="2297">
                  <c:v>833023225</c:v>
                </c:pt>
                <c:pt idx="2298">
                  <c:v>7089214907</c:v>
                </c:pt>
                <c:pt idx="2299">
                  <c:v>9180225624</c:v>
                </c:pt>
                <c:pt idx="2300">
                  <c:v>2901561403</c:v>
                </c:pt>
                <c:pt idx="2301">
                  <c:v>3287630385</c:v>
                </c:pt>
                <c:pt idx="2302">
                  <c:v>8768576293</c:v>
                </c:pt>
                <c:pt idx="2303">
                  <c:v>798839910</c:v>
                </c:pt>
                <c:pt idx="2304">
                  <c:v>7268932634</c:v>
                </c:pt>
                <c:pt idx="2305">
                  <c:v>517567261</c:v>
                </c:pt>
                <c:pt idx="2306">
                  <c:v>6269368626</c:v>
                </c:pt>
                <c:pt idx="2307">
                  <c:v>2635083908</c:v>
                </c:pt>
                <c:pt idx="2308">
                  <c:v>6400433589</c:v>
                </c:pt>
                <c:pt idx="2309">
                  <c:v>4228890458</c:v>
                </c:pt>
                <c:pt idx="2310">
                  <c:v>8508212550</c:v>
                </c:pt>
                <c:pt idx="2311">
                  <c:v>9496157599</c:v>
                </c:pt>
                <c:pt idx="2312">
                  <c:v>7518085070</c:v>
                </c:pt>
                <c:pt idx="2313">
                  <c:v>4763870351</c:v>
                </c:pt>
                <c:pt idx="2314">
                  <c:v>6622168059</c:v>
                </c:pt>
                <c:pt idx="2315">
                  <c:v>8206487743</c:v>
                </c:pt>
                <c:pt idx="2316">
                  <c:v>8647862007</c:v>
                </c:pt>
                <c:pt idx="2317">
                  <c:v>6022802105</c:v>
                </c:pt>
                <c:pt idx="2318">
                  <c:v>2936625610</c:v>
                </c:pt>
                <c:pt idx="2319">
                  <c:v>1300556420</c:v>
                </c:pt>
                <c:pt idx="2320">
                  <c:v>8935903841</c:v>
                </c:pt>
                <c:pt idx="2321">
                  <c:v>3625317435</c:v>
                </c:pt>
                <c:pt idx="2322">
                  <c:v>1017988641</c:v>
                </c:pt>
                <c:pt idx="2323">
                  <c:v>4714306421</c:v>
                </c:pt>
                <c:pt idx="2324">
                  <c:v>2258618037</c:v>
                </c:pt>
                <c:pt idx="2325">
                  <c:v>9329740529</c:v>
                </c:pt>
                <c:pt idx="2326">
                  <c:v>3669301941</c:v>
                </c:pt>
                <c:pt idx="2327">
                  <c:v>1070812870</c:v>
                </c:pt>
                <c:pt idx="2328">
                  <c:v>3021568106</c:v>
                </c:pt>
                <c:pt idx="2329">
                  <c:v>8452587112</c:v>
                </c:pt>
                <c:pt idx="2330">
                  <c:v>5237461425</c:v>
                </c:pt>
                <c:pt idx="2331">
                  <c:v>9044138472</c:v>
                </c:pt>
                <c:pt idx="2332">
                  <c:v>4553432439</c:v>
                </c:pt>
                <c:pt idx="2333">
                  <c:v>1966691599</c:v>
                </c:pt>
                <c:pt idx="2334">
                  <c:v>2740989326</c:v>
                </c:pt>
                <c:pt idx="2335">
                  <c:v>4143246600</c:v>
                </c:pt>
                <c:pt idx="2336">
                  <c:v>9315117972</c:v>
                </c:pt>
                <c:pt idx="2337">
                  <c:v>1109075790</c:v>
                </c:pt>
                <c:pt idx="2338">
                  <c:v>5460122201</c:v>
                </c:pt>
                <c:pt idx="2339">
                  <c:v>2507349964</c:v>
                </c:pt>
                <c:pt idx="2340">
                  <c:v>9696800096</c:v>
                </c:pt>
                <c:pt idx="2341">
                  <c:v>4884191765</c:v>
                </c:pt>
                <c:pt idx="2342">
                  <c:v>1916622984</c:v>
                </c:pt>
                <c:pt idx="2343">
                  <c:v>4110708311</c:v>
                </c:pt>
                <c:pt idx="2344">
                  <c:v>1181155150</c:v>
                </c:pt>
                <c:pt idx="2345">
                  <c:v>6175664329</c:v>
                </c:pt>
                <c:pt idx="2346">
                  <c:v>3958467644</c:v>
                </c:pt>
                <c:pt idx="2347">
                  <c:v>3476918602</c:v>
                </c:pt>
                <c:pt idx="2348">
                  <c:v>1541034279</c:v>
                </c:pt>
                <c:pt idx="2349">
                  <c:v>8501515930</c:v>
                </c:pt>
                <c:pt idx="2350">
                  <c:v>1824390777</c:v>
                </c:pt>
                <c:pt idx="2351">
                  <c:v>6384368250</c:v>
                </c:pt>
                <c:pt idx="2352">
                  <c:v>8978614027</c:v>
                </c:pt>
                <c:pt idx="2353">
                  <c:v>6553055165</c:v>
                </c:pt>
                <c:pt idx="2354">
                  <c:v>1330636880</c:v>
                </c:pt>
                <c:pt idx="2355">
                  <c:v>6634834245</c:v>
                </c:pt>
                <c:pt idx="2356">
                  <c:v>8319765129</c:v>
                </c:pt>
                <c:pt idx="2357">
                  <c:v>7973820140</c:v>
                </c:pt>
                <c:pt idx="2358">
                  <c:v>2939763283</c:v>
                </c:pt>
                <c:pt idx="2359">
                  <c:v>7200769959</c:v>
                </c:pt>
                <c:pt idx="2360">
                  <c:v>229312128</c:v>
                </c:pt>
                <c:pt idx="2361">
                  <c:v>4436453669</c:v>
                </c:pt>
                <c:pt idx="2362">
                  <c:v>732627257</c:v>
                </c:pt>
                <c:pt idx="2363">
                  <c:v>117199826</c:v>
                </c:pt>
                <c:pt idx="2364">
                  <c:v>5299790961</c:v>
                </c:pt>
                <c:pt idx="2365">
                  <c:v>992322340</c:v>
                </c:pt>
                <c:pt idx="2366">
                  <c:v>2509178717</c:v>
                </c:pt>
                <c:pt idx="2367">
                  <c:v>1577655117</c:v>
                </c:pt>
                <c:pt idx="2368">
                  <c:v>997726113</c:v>
                </c:pt>
                <c:pt idx="2369">
                  <c:v>3269248989</c:v>
                </c:pt>
                <c:pt idx="2370">
                  <c:v>3621993835</c:v>
                </c:pt>
                <c:pt idx="2371">
                  <c:v>3789017450</c:v>
                </c:pt>
                <c:pt idx="2372">
                  <c:v>8891262099</c:v>
                </c:pt>
                <c:pt idx="2373">
                  <c:v>9592404631</c:v>
                </c:pt>
                <c:pt idx="2374">
                  <c:v>1901106616</c:v>
                </c:pt>
                <c:pt idx="2375">
                  <c:v>691298327</c:v>
                </c:pt>
                <c:pt idx="2376">
                  <c:v>4689983909</c:v>
                </c:pt>
                <c:pt idx="2377">
                  <c:v>3781809161</c:v>
                </c:pt>
                <c:pt idx="2378">
                  <c:v>763788295</c:v>
                </c:pt>
                <c:pt idx="2379">
                  <c:v>9724255778</c:v>
                </c:pt>
                <c:pt idx="2380">
                  <c:v>2145971009</c:v>
                </c:pt>
                <c:pt idx="2381">
                  <c:v>2325270742</c:v>
                </c:pt>
                <c:pt idx="2382">
                  <c:v>3879328293</c:v>
                </c:pt>
                <c:pt idx="2383">
                  <c:v>4589438925</c:v>
                </c:pt>
                <c:pt idx="2384">
                  <c:v>6646757038</c:v>
                </c:pt>
                <c:pt idx="2385">
                  <c:v>2591221014</c:v>
                </c:pt>
                <c:pt idx="2386">
                  <c:v>4718168163</c:v>
                </c:pt>
                <c:pt idx="2387">
                  <c:v>1974769062</c:v>
                </c:pt>
                <c:pt idx="2388">
                  <c:v>8536322578</c:v>
                </c:pt>
                <c:pt idx="2389">
                  <c:v>2557342521</c:v>
                </c:pt>
                <c:pt idx="2390">
                  <c:v>5469231089</c:v>
                </c:pt>
                <c:pt idx="2391">
                  <c:v>2556358335</c:v>
                </c:pt>
                <c:pt idx="2392">
                  <c:v>2026193614</c:v>
                </c:pt>
                <c:pt idx="2393">
                  <c:v>1335183523</c:v>
                </c:pt>
                <c:pt idx="2394">
                  <c:v>7365100672</c:v>
                </c:pt>
                <c:pt idx="2395">
                  <c:v>4406928715</c:v>
                </c:pt>
                <c:pt idx="2396">
                  <c:v>5026817653</c:v>
                </c:pt>
                <c:pt idx="2397">
                  <c:v>6622819084</c:v>
                </c:pt>
                <c:pt idx="2398">
                  <c:v>2184971901</c:v>
                </c:pt>
                <c:pt idx="2399">
                  <c:v>8972224995</c:v>
                </c:pt>
                <c:pt idx="2400">
                  <c:v>8047060295</c:v>
                </c:pt>
                <c:pt idx="2401">
                  <c:v>7982614779</c:v>
                </c:pt>
                <c:pt idx="2402">
                  <c:v>3558344286</c:v>
                </c:pt>
                <c:pt idx="2403">
                  <c:v>8733580529</c:v>
                </c:pt>
                <c:pt idx="2404">
                  <c:v>4866070439</c:v>
                </c:pt>
                <c:pt idx="2405">
                  <c:v>1458260852</c:v>
                </c:pt>
                <c:pt idx="2406">
                  <c:v>7800595870</c:v>
                </c:pt>
                <c:pt idx="2407">
                  <c:v>3514250499</c:v>
                </c:pt>
                <c:pt idx="2408">
                  <c:v>7083588821</c:v>
                </c:pt>
                <c:pt idx="2409">
                  <c:v>9337435624</c:v>
                </c:pt>
                <c:pt idx="2410">
                  <c:v>2310094579</c:v>
                </c:pt>
                <c:pt idx="2411">
                  <c:v>9687288558</c:v>
                </c:pt>
                <c:pt idx="2412">
                  <c:v>7007092586</c:v>
                </c:pt>
                <c:pt idx="2413">
                  <c:v>8177339818</c:v>
                </c:pt>
                <c:pt idx="2414">
                  <c:v>6905906441</c:v>
                </c:pt>
                <c:pt idx="2415">
                  <c:v>344504506</c:v>
                </c:pt>
                <c:pt idx="2416">
                  <c:v>160915465</c:v>
                </c:pt>
                <c:pt idx="2417">
                  <c:v>2350637670</c:v>
                </c:pt>
                <c:pt idx="2418">
                  <c:v>4903758761</c:v>
                </c:pt>
                <c:pt idx="2419">
                  <c:v>4421017736</c:v>
                </c:pt>
                <c:pt idx="2420">
                  <c:v>904399966</c:v>
                </c:pt>
                <c:pt idx="2421">
                  <c:v>1048976777</c:v>
                </c:pt>
                <c:pt idx="2422">
                  <c:v>5374031201</c:v>
                </c:pt>
                <c:pt idx="2423">
                  <c:v>108853101</c:v>
                </c:pt>
                <c:pt idx="2424">
                  <c:v>196784735</c:v>
                </c:pt>
                <c:pt idx="2425">
                  <c:v>1917766882</c:v>
                </c:pt>
                <c:pt idx="2426">
                  <c:v>3150075629</c:v>
                </c:pt>
                <c:pt idx="2427">
                  <c:v>7062604976</c:v>
                </c:pt>
                <c:pt idx="2428">
                  <c:v>7488184777</c:v>
                </c:pt>
                <c:pt idx="2429">
                  <c:v>9793380993</c:v>
                </c:pt>
                <c:pt idx="2430">
                  <c:v>5493316226</c:v>
                </c:pt>
                <c:pt idx="2431">
                  <c:v>6345709069</c:v>
                </c:pt>
                <c:pt idx="2432">
                  <c:v>9239197966</c:v>
                </c:pt>
                <c:pt idx="2433">
                  <c:v>5509995432</c:v>
                </c:pt>
                <c:pt idx="2434">
                  <c:v>6651452819</c:v>
                </c:pt>
                <c:pt idx="2435">
                  <c:v>4593755999</c:v>
                </c:pt>
                <c:pt idx="2436">
                  <c:v>7935197172</c:v>
                </c:pt>
                <c:pt idx="2437">
                  <c:v>3452344967</c:v>
                </c:pt>
                <c:pt idx="2438">
                  <c:v>4884815149</c:v>
                </c:pt>
                <c:pt idx="2439">
                  <c:v>8550169897</c:v>
                </c:pt>
                <c:pt idx="2440">
                  <c:v>7626899288</c:v>
                </c:pt>
                <c:pt idx="2441">
                  <c:v>6240328405</c:v>
                </c:pt>
                <c:pt idx="2442">
                  <c:v>5934115715</c:v>
                </c:pt>
                <c:pt idx="2443">
                  <c:v>472887637</c:v>
                </c:pt>
                <c:pt idx="2444">
                  <c:v>9311005800</c:v>
                </c:pt>
                <c:pt idx="2445">
                  <c:v>7841715218</c:v>
                </c:pt>
                <c:pt idx="2446">
                  <c:v>3677398894</c:v>
                </c:pt>
                <c:pt idx="2447">
                  <c:v>1810636043</c:v>
                </c:pt>
                <c:pt idx="2448">
                  <c:v>2262818851</c:v>
                </c:pt>
                <c:pt idx="2449">
                  <c:v>8384532796</c:v>
                </c:pt>
                <c:pt idx="2450">
                  <c:v>3756121755</c:v>
                </c:pt>
                <c:pt idx="2451">
                  <c:v>5114033530</c:v>
                </c:pt>
                <c:pt idx="2452">
                  <c:v>3969665094</c:v>
                </c:pt>
                <c:pt idx="2453">
                  <c:v>8496239772</c:v>
                </c:pt>
                <c:pt idx="2454">
                  <c:v>5035393542</c:v>
                </c:pt>
                <c:pt idx="2455">
                  <c:v>6450569549</c:v>
                </c:pt>
                <c:pt idx="2456">
                  <c:v>6989959126</c:v>
                </c:pt>
                <c:pt idx="2457">
                  <c:v>1070172642</c:v>
                </c:pt>
                <c:pt idx="2458">
                  <c:v>338543252</c:v>
                </c:pt>
                <c:pt idx="2459">
                  <c:v>4904936965</c:v>
                </c:pt>
                <c:pt idx="2460">
                  <c:v>9106418600</c:v>
                </c:pt>
                <c:pt idx="2461">
                  <c:v>2724219635</c:v>
                </c:pt>
                <c:pt idx="2462">
                  <c:v>2623474974</c:v>
                </c:pt>
                <c:pt idx="2463">
                  <c:v>9406136635</c:v>
                </c:pt>
                <c:pt idx="2464">
                  <c:v>7935164223</c:v>
                </c:pt>
                <c:pt idx="2465">
                  <c:v>6857519854</c:v>
                </c:pt>
                <c:pt idx="2466">
                  <c:v>5986703634</c:v>
                </c:pt>
                <c:pt idx="2467">
                  <c:v>4527551523</c:v>
                </c:pt>
                <c:pt idx="2468">
                  <c:v>9014879164</c:v>
                </c:pt>
                <c:pt idx="2469">
                  <c:v>6661979399</c:v>
                </c:pt>
                <c:pt idx="2470">
                  <c:v>330482807</c:v>
                </c:pt>
                <c:pt idx="2471">
                  <c:v>147351855</c:v>
                </c:pt>
                <c:pt idx="2472">
                  <c:v>7059849459</c:v>
                </c:pt>
                <c:pt idx="2473">
                  <c:v>5632882594</c:v>
                </c:pt>
                <c:pt idx="2474">
                  <c:v>5290316957</c:v>
                </c:pt>
                <c:pt idx="2475">
                  <c:v>2797205618</c:v>
                </c:pt>
                <c:pt idx="2476">
                  <c:v>3458297472</c:v>
                </c:pt>
                <c:pt idx="2477">
                  <c:v>2716171009</c:v>
                </c:pt>
                <c:pt idx="2478">
                  <c:v>3555863029</c:v>
                </c:pt>
                <c:pt idx="2479">
                  <c:v>8881774313</c:v>
                </c:pt>
                <c:pt idx="2480">
                  <c:v>691231400</c:v>
                </c:pt>
                <c:pt idx="2481">
                  <c:v>9831284313</c:v>
                </c:pt>
                <c:pt idx="2482">
                  <c:v>9433008804</c:v>
                </c:pt>
                <c:pt idx="2483">
                  <c:v>3530130532</c:v>
                </c:pt>
                <c:pt idx="2484">
                  <c:v>3760474837</c:v>
                </c:pt>
                <c:pt idx="2485">
                  <c:v>4060619000</c:v>
                </c:pt>
                <c:pt idx="2486">
                  <c:v>7649630471</c:v>
                </c:pt>
                <c:pt idx="2487">
                  <c:v>8861562388</c:v>
                </c:pt>
                <c:pt idx="2488">
                  <c:v>5118736560</c:v>
                </c:pt>
                <c:pt idx="2489">
                  <c:v>5527829263</c:v>
                </c:pt>
                <c:pt idx="2490">
                  <c:v>2741827974</c:v>
                </c:pt>
                <c:pt idx="2491">
                  <c:v>5129627377</c:v>
                </c:pt>
                <c:pt idx="2492">
                  <c:v>3831579342</c:v>
                </c:pt>
                <c:pt idx="2493">
                  <c:v>1541798341</c:v>
                </c:pt>
                <c:pt idx="2494">
                  <c:v>8795770917</c:v>
                </c:pt>
                <c:pt idx="2495">
                  <c:v>1239705166</c:v>
                </c:pt>
                <c:pt idx="2496">
                  <c:v>3323797280</c:v>
                </c:pt>
                <c:pt idx="2497">
                  <c:v>2097440185</c:v>
                </c:pt>
                <c:pt idx="2498">
                  <c:v>1349017701</c:v>
                </c:pt>
                <c:pt idx="2499">
                  <c:v>788507729</c:v>
                </c:pt>
                <c:pt idx="2500">
                  <c:v>8601533671</c:v>
                </c:pt>
                <c:pt idx="2501">
                  <c:v>879048050</c:v>
                </c:pt>
                <c:pt idx="2502">
                  <c:v>2452555215</c:v>
                </c:pt>
                <c:pt idx="2503">
                  <c:v>9340063635</c:v>
                </c:pt>
                <c:pt idx="2504">
                  <c:v>4749034061</c:v>
                </c:pt>
                <c:pt idx="2505">
                  <c:v>365634115</c:v>
                </c:pt>
                <c:pt idx="2506">
                  <c:v>5052844247</c:v>
                </c:pt>
                <c:pt idx="2507">
                  <c:v>3622921803</c:v>
                </c:pt>
                <c:pt idx="2508">
                  <c:v>5051959822</c:v>
                </c:pt>
                <c:pt idx="2509">
                  <c:v>8011035258</c:v>
                </c:pt>
                <c:pt idx="2510">
                  <c:v>3123174301</c:v>
                </c:pt>
                <c:pt idx="2511">
                  <c:v>2904921222</c:v>
                </c:pt>
                <c:pt idx="2512">
                  <c:v>6422443420</c:v>
                </c:pt>
                <c:pt idx="2513">
                  <c:v>9895616236</c:v>
                </c:pt>
                <c:pt idx="2514">
                  <c:v>1966746210</c:v>
                </c:pt>
                <c:pt idx="2515">
                  <c:v>9855903129</c:v>
                </c:pt>
                <c:pt idx="2516">
                  <c:v>5468067773</c:v>
                </c:pt>
                <c:pt idx="2517">
                  <c:v>7014864246</c:v>
                </c:pt>
                <c:pt idx="2518">
                  <c:v>2895604746</c:v>
                </c:pt>
                <c:pt idx="2519">
                  <c:v>6316086547</c:v>
                </c:pt>
                <c:pt idx="2520">
                  <c:v>7745614082</c:v>
                </c:pt>
                <c:pt idx="2521">
                  <c:v>9315441737</c:v>
                </c:pt>
                <c:pt idx="2522">
                  <c:v>1801723737</c:v>
                </c:pt>
                <c:pt idx="2523">
                  <c:v>2802842552</c:v>
                </c:pt>
                <c:pt idx="2524">
                  <c:v>6567763744</c:v>
                </c:pt>
                <c:pt idx="2525">
                  <c:v>8928799945</c:v>
                </c:pt>
                <c:pt idx="2526">
                  <c:v>2179186363</c:v>
                </c:pt>
                <c:pt idx="2527">
                  <c:v>3397341108</c:v>
                </c:pt>
                <c:pt idx="2528">
                  <c:v>8910958898</c:v>
                </c:pt>
                <c:pt idx="2529">
                  <c:v>7361708811</c:v>
                </c:pt>
                <c:pt idx="2530">
                  <c:v>735101582</c:v>
                </c:pt>
                <c:pt idx="2531">
                  <c:v>3273658169</c:v>
                </c:pt>
                <c:pt idx="2532">
                  <c:v>5869901847</c:v>
                </c:pt>
                <c:pt idx="2533">
                  <c:v>9541976506</c:v>
                </c:pt>
                <c:pt idx="2534">
                  <c:v>171184505</c:v>
                </c:pt>
                <c:pt idx="2535">
                  <c:v>8341122448</c:v>
                </c:pt>
                <c:pt idx="2536">
                  <c:v>4670624148</c:v>
                </c:pt>
                <c:pt idx="2537">
                  <c:v>2840169215</c:v>
                </c:pt>
                <c:pt idx="2538">
                  <c:v>161126561</c:v>
                </c:pt>
                <c:pt idx="2539">
                  <c:v>1163344044</c:v>
                </c:pt>
                <c:pt idx="2540">
                  <c:v>1713292564</c:v>
                </c:pt>
                <c:pt idx="2541">
                  <c:v>2599417511</c:v>
                </c:pt>
                <c:pt idx="2542">
                  <c:v>5452800123</c:v>
                </c:pt>
                <c:pt idx="2543">
                  <c:v>3428502469</c:v>
                </c:pt>
                <c:pt idx="2544">
                  <c:v>1533743681</c:v>
                </c:pt>
                <c:pt idx="2545">
                  <c:v>3502368066</c:v>
                </c:pt>
                <c:pt idx="2546">
                  <c:v>2329111355</c:v>
                </c:pt>
                <c:pt idx="2547">
                  <c:v>4970089132</c:v>
                </c:pt>
                <c:pt idx="2548">
                  <c:v>754695921</c:v>
                </c:pt>
                <c:pt idx="2549">
                  <c:v>9379549709</c:v>
                </c:pt>
                <c:pt idx="2550">
                  <c:v>9785713032</c:v>
                </c:pt>
                <c:pt idx="2551">
                  <c:v>65225929</c:v>
                </c:pt>
                <c:pt idx="2552">
                  <c:v>6930015814</c:v>
                </c:pt>
                <c:pt idx="2553">
                  <c:v>8649149871</c:v>
                </c:pt>
                <c:pt idx="2554">
                  <c:v>7097982276</c:v>
                </c:pt>
                <c:pt idx="2555">
                  <c:v>8076956595</c:v>
                </c:pt>
                <c:pt idx="2556">
                  <c:v>7417681417</c:v>
                </c:pt>
                <c:pt idx="2557">
                  <c:v>766665046</c:v>
                </c:pt>
                <c:pt idx="2558">
                  <c:v>1870196023</c:v>
                </c:pt>
                <c:pt idx="2559">
                  <c:v>6383820656</c:v>
                </c:pt>
                <c:pt idx="2560">
                  <c:v>966106164</c:v>
                </c:pt>
                <c:pt idx="2561">
                  <c:v>9871591098</c:v>
                </c:pt>
                <c:pt idx="2562">
                  <c:v>7280728073</c:v>
                </c:pt>
                <c:pt idx="2563">
                  <c:v>4534342292</c:v>
                </c:pt>
                <c:pt idx="2564">
                  <c:v>3277339874</c:v>
                </c:pt>
                <c:pt idx="2565">
                  <c:v>7699884787</c:v>
                </c:pt>
                <c:pt idx="2566">
                  <c:v>1600607144</c:v>
                </c:pt>
                <c:pt idx="2567">
                  <c:v>1093475633</c:v>
                </c:pt>
                <c:pt idx="2568">
                  <c:v>2807723810</c:v>
                </c:pt>
                <c:pt idx="2569">
                  <c:v>9489547352</c:v>
                </c:pt>
                <c:pt idx="2570">
                  <c:v>2649253622</c:v>
                </c:pt>
                <c:pt idx="2571">
                  <c:v>3329623497</c:v>
                </c:pt>
                <c:pt idx="2572">
                  <c:v>1711583677</c:v>
                </c:pt>
                <c:pt idx="2573">
                  <c:v>5744051309</c:v>
                </c:pt>
                <c:pt idx="2574">
                  <c:v>9316156211</c:v>
                </c:pt>
                <c:pt idx="2575">
                  <c:v>1535916877</c:v>
                </c:pt>
                <c:pt idx="2576">
                  <c:v>5097758455</c:v>
                </c:pt>
                <c:pt idx="2577">
                  <c:v>9355842198</c:v>
                </c:pt>
                <c:pt idx="2578">
                  <c:v>4381262190</c:v>
                </c:pt>
                <c:pt idx="2579">
                  <c:v>7732595912</c:v>
                </c:pt>
                <c:pt idx="2580">
                  <c:v>4851324766</c:v>
                </c:pt>
                <c:pt idx="2581">
                  <c:v>3296466</c:v>
                </c:pt>
                <c:pt idx="2582">
                  <c:v>615855873</c:v>
                </c:pt>
                <c:pt idx="2583">
                  <c:v>3237895369</c:v>
                </c:pt>
                <c:pt idx="2584">
                  <c:v>6676205602</c:v>
                </c:pt>
                <c:pt idx="2585">
                  <c:v>5118982227</c:v>
                </c:pt>
                <c:pt idx="2586">
                  <c:v>2881964249</c:v>
                </c:pt>
                <c:pt idx="2587">
                  <c:v>5644921727</c:v>
                </c:pt>
                <c:pt idx="2588">
                  <c:v>159381231</c:v>
                </c:pt>
                <c:pt idx="2589">
                  <c:v>9529990626</c:v>
                </c:pt>
                <c:pt idx="2590">
                  <c:v>6377449836</c:v>
                </c:pt>
                <c:pt idx="2591">
                  <c:v>4884982207</c:v>
                </c:pt>
                <c:pt idx="2592">
                  <c:v>5821985404</c:v>
                </c:pt>
                <c:pt idx="2593">
                  <c:v>9975801374</c:v>
                </c:pt>
                <c:pt idx="2594">
                  <c:v>5673003528</c:v>
                </c:pt>
                <c:pt idx="2595">
                  <c:v>9963795331</c:v>
                </c:pt>
                <c:pt idx="2596">
                  <c:v>6871335099</c:v>
                </c:pt>
                <c:pt idx="2597">
                  <c:v>2099277583</c:v>
                </c:pt>
                <c:pt idx="2598">
                  <c:v>386761205</c:v>
                </c:pt>
                <c:pt idx="2599">
                  <c:v>5899688769</c:v>
                </c:pt>
                <c:pt idx="2600">
                  <c:v>5487163340</c:v>
                </c:pt>
                <c:pt idx="2601">
                  <c:v>5828566989</c:v>
                </c:pt>
                <c:pt idx="2602">
                  <c:v>7057084137</c:v>
                </c:pt>
                <c:pt idx="2603">
                  <c:v>7113316980</c:v>
                </c:pt>
                <c:pt idx="2604">
                  <c:v>656766891</c:v>
                </c:pt>
                <c:pt idx="2605">
                  <c:v>7924687475</c:v>
                </c:pt>
                <c:pt idx="2606">
                  <c:v>9441017906</c:v>
                </c:pt>
                <c:pt idx="2607">
                  <c:v>8477985642</c:v>
                </c:pt>
                <c:pt idx="2608">
                  <c:v>4364585203</c:v>
                </c:pt>
                <c:pt idx="2609">
                  <c:v>9479992442</c:v>
                </c:pt>
                <c:pt idx="2610">
                  <c:v>1448743877</c:v>
                </c:pt>
                <c:pt idx="2611">
                  <c:v>2272240038</c:v>
                </c:pt>
                <c:pt idx="2612">
                  <c:v>7373855822</c:v>
                </c:pt>
                <c:pt idx="2613">
                  <c:v>6543628871</c:v>
                </c:pt>
                <c:pt idx="2614">
                  <c:v>1037959523</c:v>
                </c:pt>
                <c:pt idx="2615">
                  <c:v>5417489468</c:v>
                </c:pt>
                <c:pt idx="2616">
                  <c:v>7932708087</c:v>
                </c:pt>
                <c:pt idx="2617">
                  <c:v>449445704</c:v>
                </c:pt>
                <c:pt idx="2618">
                  <c:v>1986054209</c:v>
                </c:pt>
                <c:pt idx="2619">
                  <c:v>2523420198</c:v>
                </c:pt>
                <c:pt idx="2620">
                  <c:v>4020270724</c:v>
                </c:pt>
                <c:pt idx="2621">
                  <c:v>1169338135</c:v>
                </c:pt>
                <c:pt idx="2622">
                  <c:v>1231616725</c:v>
                </c:pt>
                <c:pt idx="2623">
                  <c:v>6512627261</c:v>
                </c:pt>
                <c:pt idx="2624">
                  <c:v>8798457756</c:v>
                </c:pt>
                <c:pt idx="2625">
                  <c:v>4371170064</c:v>
                </c:pt>
                <c:pt idx="2626">
                  <c:v>8875384312</c:v>
                </c:pt>
                <c:pt idx="2627">
                  <c:v>1093792493</c:v>
                </c:pt>
                <c:pt idx="2628">
                  <c:v>2458391834</c:v>
                </c:pt>
                <c:pt idx="2629">
                  <c:v>4972170190</c:v>
                </c:pt>
                <c:pt idx="2630">
                  <c:v>758837755</c:v>
                </c:pt>
                <c:pt idx="2631">
                  <c:v>2199741354</c:v>
                </c:pt>
                <c:pt idx="2632">
                  <c:v>1454905506</c:v>
                </c:pt>
                <c:pt idx="2633">
                  <c:v>1140268058</c:v>
                </c:pt>
                <c:pt idx="2634">
                  <c:v>2651996106</c:v>
                </c:pt>
                <c:pt idx="2635">
                  <c:v>3484547200</c:v>
                </c:pt>
                <c:pt idx="2636">
                  <c:v>232785015</c:v>
                </c:pt>
                <c:pt idx="2637">
                  <c:v>571490646</c:v>
                </c:pt>
                <c:pt idx="2638">
                  <c:v>9818225503</c:v>
                </c:pt>
                <c:pt idx="2639">
                  <c:v>4742130626</c:v>
                </c:pt>
                <c:pt idx="2640">
                  <c:v>1752632966</c:v>
                </c:pt>
                <c:pt idx="2641">
                  <c:v>5990069138</c:v>
                </c:pt>
                <c:pt idx="2642">
                  <c:v>7561607717</c:v>
                </c:pt>
                <c:pt idx="2643">
                  <c:v>1298183189</c:v>
                </c:pt>
                <c:pt idx="2644">
                  <c:v>9099926456</c:v>
                </c:pt>
                <c:pt idx="2645">
                  <c:v>407960902</c:v>
                </c:pt>
                <c:pt idx="2646">
                  <c:v>9485832176</c:v>
                </c:pt>
                <c:pt idx="2647">
                  <c:v>7158100529</c:v>
                </c:pt>
                <c:pt idx="2648">
                  <c:v>969136048</c:v>
                </c:pt>
                <c:pt idx="2649">
                  <c:v>363016392</c:v>
                </c:pt>
                <c:pt idx="2650">
                  <c:v>6353074565</c:v>
                </c:pt>
                <c:pt idx="2651">
                  <c:v>7726297255</c:v>
                </c:pt>
                <c:pt idx="2652">
                  <c:v>2882658532</c:v>
                </c:pt>
                <c:pt idx="2653">
                  <c:v>4190609560</c:v>
                </c:pt>
                <c:pt idx="2654">
                  <c:v>4840639175</c:v>
                </c:pt>
                <c:pt idx="2655">
                  <c:v>9966934316</c:v>
                </c:pt>
                <c:pt idx="2656">
                  <c:v>4551797707</c:v>
                </c:pt>
                <c:pt idx="2657">
                  <c:v>48148555</c:v>
                </c:pt>
                <c:pt idx="2658">
                  <c:v>2940002592</c:v>
                </c:pt>
                <c:pt idx="2659">
                  <c:v>3747329659</c:v>
                </c:pt>
                <c:pt idx="2660">
                  <c:v>5705427131</c:v>
                </c:pt>
                <c:pt idx="2661">
                  <c:v>1764716531</c:v>
                </c:pt>
                <c:pt idx="2662">
                  <c:v>7502707468</c:v>
                </c:pt>
                <c:pt idx="2663">
                  <c:v>6540688881</c:v>
                </c:pt>
                <c:pt idx="2664">
                  <c:v>7888192424</c:v>
                </c:pt>
                <c:pt idx="2665">
                  <c:v>900228547</c:v>
                </c:pt>
                <c:pt idx="2666">
                  <c:v>6332010886</c:v>
                </c:pt>
                <c:pt idx="2667">
                  <c:v>5661253060</c:v>
                </c:pt>
                <c:pt idx="2668">
                  <c:v>8563318772</c:v>
                </c:pt>
                <c:pt idx="2669">
                  <c:v>5868107799</c:v>
                </c:pt>
                <c:pt idx="2670">
                  <c:v>8849848730</c:v>
                </c:pt>
                <c:pt idx="2671">
                  <c:v>5183966303</c:v>
                </c:pt>
                <c:pt idx="2672">
                  <c:v>6304989318</c:v>
                </c:pt>
                <c:pt idx="2673">
                  <c:v>6437730625</c:v>
                </c:pt>
                <c:pt idx="2674">
                  <c:v>1011554135</c:v>
                </c:pt>
                <c:pt idx="2675">
                  <c:v>334663245</c:v>
                </c:pt>
                <c:pt idx="2676">
                  <c:v>1436156548</c:v>
                </c:pt>
                <c:pt idx="2677">
                  <c:v>4788463172</c:v>
                </c:pt>
                <c:pt idx="2678">
                  <c:v>1443385166</c:v>
                </c:pt>
                <c:pt idx="2679">
                  <c:v>3525276117</c:v>
                </c:pt>
                <c:pt idx="2680">
                  <c:v>9149592300</c:v>
                </c:pt>
                <c:pt idx="2681">
                  <c:v>568479505</c:v>
                </c:pt>
                <c:pt idx="2682">
                  <c:v>9096536592</c:v>
                </c:pt>
                <c:pt idx="2683">
                  <c:v>378113623</c:v>
                </c:pt>
                <c:pt idx="2684">
                  <c:v>1652795596</c:v>
                </c:pt>
                <c:pt idx="2685">
                  <c:v>8444909769</c:v>
                </c:pt>
                <c:pt idx="2686">
                  <c:v>6377037465</c:v>
                </c:pt>
                <c:pt idx="2687">
                  <c:v>445249064</c:v>
                </c:pt>
                <c:pt idx="2688">
                  <c:v>7894128589</c:v>
                </c:pt>
                <c:pt idx="2689">
                  <c:v>1515193853</c:v>
                </c:pt>
                <c:pt idx="2690">
                  <c:v>3431223192</c:v>
                </c:pt>
                <c:pt idx="2691">
                  <c:v>7900853774</c:v>
                </c:pt>
                <c:pt idx="2692">
                  <c:v>645342467</c:v>
                </c:pt>
                <c:pt idx="2693">
                  <c:v>1033673978</c:v>
                </c:pt>
                <c:pt idx="2694">
                  <c:v>7860092972</c:v>
                </c:pt>
                <c:pt idx="2695">
                  <c:v>3617291317</c:v>
                </c:pt>
                <c:pt idx="2696">
                  <c:v>3491697859</c:v>
                </c:pt>
                <c:pt idx="2697">
                  <c:v>2547248123</c:v>
                </c:pt>
                <c:pt idx="2698">
                  <c:v>7305406430</c:v>
                </c:pt>
                <c:pt idx="2699">
                  <c:v>9942403515</c:v>
                </c:pt>
                <c:pt idx="2700">
                  <c:v>4658559870</c:v>
                </c:pt>
                <c:pt idx="2701">
                  <c:v>7355241141</c:v>
                </c:pt>
                <c:pt idx="2702">
                  <c:v>1253806551</c:v>
                </c:pt>
                <c:pt idx="2703">
                  <c:v>3574491565</c:v>
                </c:pt>
                <c:pt idx="2704">
                  <c:v>8450116988</c:v>
                </c:pt>
                <c:pt idx="2705">
                  <c:v>7181786601</c:v>
                </c:pt>
                <c:pt idx="2706">
                  <c:v>2782925520</c:v>
                </c:pt>
                <c:pt idx="2707">
                  <c:v>967706416</c:v>
                </c:pt>
                <c:pt idx="2708">
                  <c:v>1697746004</c:v>
                </c:pt>
                <c:pt idx="2709">
                  <c:v>1296470865</c:v>
                </c:pt>
                <c:pt idx="2710">
                  <c:v>5144169333</c:v>
                </c:pt>
                <c:pt idx="2711">
                  <c:v>9789601980</c:v>
                </c:pt>
                <c:pt idx="2712">
                  <c:v>5071715597</c:v>
                </c:pt>
                <c:pt idx="2713">
                  <c:v>7842303118</c:v>
                </c:pt>
                <c:pt idx="2714">
                  <c:v>6312416402</c:v>
                </c:pt>
                <c:pt idx="2715">
                  <c:v>7380482432</c:v>
                </c:pt>
                <c:pt idx="2716">
                  <c:v>1230828605</c:v>
                </c:pt>
                <c:pt idx="2717">
                  <c:v>2976964394</c:v>
                </c:pt>
                <c:pt idx="2718">
                  <c:v>2631569237</c:v>
                </c:pt>
                <c:pt idx="2719">
                  <c:v>7739170518</c:v>
                </c:pt>
                <c:pt idx="2720">
                  <c:v>3030354067</c:v>
                </c:pt>
                <c:pt idx="2721">
                  <c:v>1771707836</c:v>
                </c:pt>
                <c:pt idx="2722">
                  <c:v>9474099278</c:v>
                </c:pt>
                <c:pt idx="2723">
                  <c:v>1635743923</c:v>
                </c:pt>
                <c:pt idx="2724">
                  <c:v>364335440</c:v>
                </c:pt>
                <c:pt idx="2725">
                  <c:v>8080159114</c:v>
                </c:pt>
                <c:pt idx="2726">
                  <c:v>8160053835</c:v>
                </c:pt>
                <c:pt idx="2727">
                  <c:v>3124556895</c:v>
                </c:pt>
                <c:pt idx="2728">
                  <c:v>69949913</c:v>
                </c:pt>
                <c:pt idx="2729">
                  <c:v>3724074581</c:v>
                </c:pt>
                <c:pt idx="2730">
                  <c:v>6530666966</c:v>
                </c:pt>
                <c:pt idx="2731">
                  <c:v>1291528954</c:v>
                </c:pt>
                <c:pt idx="2732">
                  <c:v>9145830894</c:v>
                </c:pt>
                <c:pt idx="2733">
                  <c:v>5999017351</c:v>
                </c:pt>
                <c:pt idx="2734">
                  <c:v>7719552717</c:v>
                </c:pt>
                <c:pt idx="2735">
                  <c:v>5777364462</c:v>
                </c:pt>
                <c:pt idx="2736">
                  <c:v>2358325910</c:v>
                </c:pt>
                <c:pt idx="2737">
                  <c:v>6646766606</c:v>
                </c:pt>
                <c:pt idx="2738">
                  <c:v>4444794844</c:v>
                </c:pt>
                <c:pt idx="2739">
                  <c:v>9663865180</c:v>
                </c:pt>
                <c:pt idx="2740">
                  <c:v>6457104533</c:v>
                </c:pt>
                <c:pt idx="2741">
                  <c:v>6652117061</c:v>
                </c:pt>
                <c:pt idx="2742">
                  <c:v>9057496070</c:v>
                </c:pt>
                <c:pt idx="2743">
                  <c:v>6922229495</c:v>
                </c:pt>
                <c:pt idx="2744">
                  <c:v>2991880058</c:v>
                </c:pt>
                <c:pt idx="2745">
                  <c:v>7265573668</c:v>
                </c:pt>
                <c:pt idx="2746">
                  <c:v>4075824543</c:v>
                </c:pt>
                <c:pt idx="2747">
                  <c:v>3963041684</c:v>
                </c:pt>
                <c:pt idx="2748">
                  <c:v>4261882647</c:v>
                </c:pt>
                <c:pt idx="2749">
                  <c:v>2241744204</c:v>
                </c:pt>
                <c:pt idx="2750">
                  <c:v>712559558</c:v>
                </c:pt>
                <c:pt idx="2751">
                  <c:v>559519265</c:v>
                </c:pt>
                <c:pt idx="2752">
                  <c:v>7925102128</c:v>
                </c:pt>
                <c:pt idx="2753">
                  <c:v>9071742997</c:v>
                </c:pt>
                <c:pt idx="2754">
                  <c:v>1706894511</c:v>
                </c:pt>
                <c:pt idx="2755">
                  <c:v>8348608761</c:v>
                </c:pt>
                <c:pt idx="2756">
                  <c:v>311287433</c:v>
                </c:pt>
                <c:pt idx="2757">
                  <c:v>2617279251</c:v>
                </c:pt>
                <c:pt idx="2758">
                  <c:v>4449830431</c:v>
                </c:pt>
                <c:pt idx="2759">
                  <c:v>8970423362</c:v>
                </c:pt>
                <c:pt idx="2760">
                  <c:v>9193506910</c:v>
                </c:pt>
                <c:pt idx="2761">
                  <c:v>3268942911</c:v>
                </c:pt>
                <c:pt idx="2762">
                  <c:v>6641676749</c:v>
                </c:pt>
                <c:pt idx="2763">
                  <c:v>596934548</c:v>
                </c:pt>
                <c:pt idx="2764">
                  <c:v>4780339405</c:v>
                </c:pt>
                <c:pt idx="2765">
                  <c:v>9566006063</c:v>
                </c:pt>
                <c:pt idx="2766">
                  <c:v>2042453781</c:v>
                </c:pt>
                <c:pt idx="2767">
                  <c:v>9718931414</c:v>
                </c:pt>
                <c:pt idx="2768">
                  <c:v>1573639281</c:v>
                </c:pt>
                <c:pt idx="2769">
                  <c:v>6756369318</c:v>
                </c:pt>
                <c:pt idx="2770">
                  <c:v>7850374738</c:v>
                </c:pt>
                <c:pt idx="2771">
                  <c:v>5873401489</c:v>
                </c:pt>
                <c:pt idx="2772">
                  <c:v>481159789</c:v>
                </c:pt>
                <c:pt idx="2773">
                  <c:v>9224956181</c:v>
                </c:pt>
                <c:pt idx="2774">
                  <c:v>2401256474</c:v>
                </c:pt>
                <c:pt idx="2775">
                  <c:v>937397113</c:v>
                </c:pt>
                <c:pt idx="2776">
                  <c:v>865829837</c:v>
                </c:pt>
                <c:pt idx="2777">
                  <c:v>2772340872</c:v>
                </c:pt>
                <c:pt idx="2778">
                  <c:v>356998770</c:v>
                </c:pt>
                <c:pt idx="2779">
                  <c:v>4724836628</c:v>
                </c:pt>
                <c:pt idx="2780">
                  <c:v>873745175</c:v>
                </c:pt>
                <c:pt idx="2781">
                  <c:v>7151281692</c:v>
                </c:pt>
                <c:pt idx="2782">
                  <c:v>8282200786</c:v>
                </c:pt>
                <c:pt idx="2783">
                  <c:v>8000848686</c:v>
                </c:pt>
                <c:pt idx="2784">
                  <c:v>5328141083</c:v>
                </c:pt>
                <c:pt idx="2785">
                  <c:v>4990691458</c:v>
                </c:pt>
                <c:pt idx="2786">
                  <c:v>7535027016</c:v>
                </c:pt>
                <c:pt idx="2787">
                  <c:v>217061532</c:v>
                </c:pt>
                <c:pt idx="2788">
                  <c:v>7319693070</c:v>
                </c:pt>
                <c:pt idx="2789">
                  <c:v>1174579366</c:v>
                </c:pt>
                <c:pt idx="2790">
                  <c:v>1819342476</c:v>
                </c:pt>
                <c:pt idx="2791">
                  <c:v>8960439126</c:v>
                </c:pt>
                <c:pt idx="2792">
                  <c:v>4677802750</c:v>
                </c:pt>
                <c:pt idx="2793">
                  <c:v>3239263440</c:v>
                </c:pt>
                <c:pt idx="2794">
                  <c:v>9893511097</c:v>
                </c:pt>
                <c:pt idx="2795">
                  <c:v>7141201157</c:v>
                </c:pt>
                <c:pt idx="2796">
                  <c:v>101716478</c:v>
                </c:pt>
                <c:pt idx="2797">
                  <c:v>9430205528</c:v>
                </c:pt>
                <c:pt idx="2798">
                  <c:v>8386490705</c:v>
                </c:pt>
                <c:pt idx="2799">
                  <c:v>4918991882</c:v>
                </c:pt>
                <c:pt idx="2800">
                  <c:v>6159808214</c:v>
                </c:pt>
                <c:pt idx="2801">
                  <c:v>382109171</c:v>
                </c:pt>
                <c:pt idx="2802">
                  <c:v>660058863</c:v>
                </c:pt>
                <c:pt idx="2803">
                  <c:v>7524797494</c:v>
                </c:pt>
                <c:pt idx="2804">
                  <c:v>1961321726</c:v>
                </c:pt>
                <c:pt idx="2805">
                  <c:v>2553522916</c:v>
                </c:pt>
                <c:pt idx="2806">
                  <c:v>4162719144</c:v>
                </c:pt>
                <c:pt idx="2807">
                  <c:v>766573028</c:v>
                </c:pt>
                <c:pt idx="2808">
                  <c:v>917991842</c:v>
                </c:pt>
                <c:pt idx="2809">
                  <c:v>7309731700</c:v>
                </c:pt>
                <c:pt idx="2810">
                  <c:v>7273734195</c:v>
                </c:pt>
                <c:pt idx="2811">
                  <c:v>1072564009</c:v>
                </c:pt>
                <c:pt idx="2812">
                  <c:v>3524841104</c:v>
                </c:pt>
                <c:pt idx="2813">
                  <c:v>2129128491</c:v>
                </c:pt>
                <c:pt idx="2814">
                  <c:v>8921799850</c:v>
                </c:pt>
                <c:pt idx="2815">
                  <c:v>7008753691</c:v>
                </c:pt>
                <c:pt idx="2816">
                  <c:v>6721452332</c:v>
                </c:pt>
                <c:pt idx="2817">
                  <c:v>1467441147</c:v>
                </c:pt>
                <c:pt idx="2818">
                  <c:v>8584664211</c:v>
                </c:pt>
                <c:pt idx="2819">
                  <c:v>2255041634</c:v>
                </c:pt>
                <c:pt idx="2820">
                  <c:v>2836118210</c:v>
                </c:pt>
                <c:pt idx="2821">
                  <c:v>3704690236</c:v>
                </c:pt>
                <c:pt idx="2822">
                  <c:v>3666211232</c:v>
                </c:pt>
                <c:pt idx="2823">
                  <c:v>1447041291</c:v>
                </c:pt>
                <c:pt idx="2824">
                  <c:v>5749894932</c:v>
                </c:pt>
                <c:pt idx="2825">
                  <c:v>2554204888</c:v>
                </c:pt>
                <c:pt idx="2826">
                  <c:v>1219535532</c:v>
                </c:pt>
                <c:pt idx="2827">
                  <c:v>7695350370</c:v>
                </c:pt>
                <c:pt idx="2828">
                  <c:v>6387903092</c:v>
                </c:pt>
                <c:pt idx="2829">
                  <c:v>4752397854</c:v>
                </c:pt>
                <c:pt idx="2830">
                  <c:v>9507842640</c:v>
                </c:pt>
                <c:pt idx="2831">
                  <c:v>3240765497</c:v>
                </c:pt>
                <c:pt idx="2832">
                  <c:v>4091759629</c:v>
                </c:pt>
                <c:pt idx="2833">
                  <c:v>5255378178</c:v>
                </c:pt>
                <c:pt idx="2834">
                  <c:v>2709947536</c:v>
                </c:pt>
                <c:pt idx="2835">
                  <c:v>5889773747</c:v>
                </c:pt>
                <c:pt idx="2836">
                  <c:v>3390809716</c:v>
                </c:pt>
                <c:pt idx="2837">
                  <c:v>6623083650</c:v>
                </c:pt>
                <c:pt idx="2838">
                  <c:v>7227799360</c:v>
                </c:pt>
                <c:pt idx="2839">
                  <c:v>9586494284</c:v>
                </c:pt>
                <c:pt idx="2840">
                  <c:v>4801235662</c:v>
                </c:pt>
                <c:pt idx="2841">
                  <c:v>7254925746</c:v>
                </c:pt>
                <c:pt idx="2842">
                  <c:v>5259492579</c:v>
                </c:pt>
                <c:pt idx="2843">
                  <c:v>5086336554</c:v>
                </c:pt>
                <c:pt idx="2844">
                  <c:v>501544488</c:v>
                </c:pt>
                <c:pt idx="2845">
                  <c:v>1398485918</c:v>
                </c:pt>
                <c:pt idx="2846">
                  <c:v>8331251539</c:v>
                </c:pt>
                <c:pt idx="2847">
                  <c:v>7151050127</c:v>
                </c:pt>
                <c:pt idx="2848">
                  <c:v>1378557182</c:v>
                </c:pt>
                <c:pt idx="2849">
                  <c:v>6607318762</c:v>
                </c:pt>
                <c:pt idx="2850">
                  <c:v>1056681810</c:v>
                </c:pt>
                <c:pt idx="2851">
                  <c:v>9749280903</c:v>
                </c:pt>
                <c:pt idx="2852">
                  <c:v>4190552828</c:v>
                </c:pt>
                <c:pt idx="2853">
                  <c:v>1789599504</c:v>
                </c:pt>
                <c:pt idx="2854">
                  <c:v>3832862935</c:v>
                </c:pt>
                <c:pt idx="2855">
                  <c:v>7250347101</c:v>
                </c:pt>
                <c:pt idx="2856">
                  <c:v>6918140043</c:v>
                </c:pt>
                <c:pt idx="2857">
                  <c:v>6586338646</c:v>
                </c:pt>
                <c:pt idx="2858">
                  <c:v>6180360588</c:v>
                </c:pt>
                <c:pt idx="2859">
                  <c:v>5198363553</c:v>
                </c:pt>
                <c:pt idx="2860">
                  <c:v>7549837996</c:v>
                </c:pt>
                <c:pt idx="2861">
                  <c:v>7558533635</c:v>
                </c:pt>
                <c:pt idx="2862">
                  <c:v>3198911257</c:v>
                </c:pt>
                <c:pt idx="2863">
                  <c:v>9888106457</c:v>
                </c:pt>
                <c:pt idx="2864">
                  <c:v>8142561417</c:v>
                </c:pt>
                <c:pt idx="2865">
                  <c:v>5881123557</c:v>
                </c:pt>
                <c:pt idx="2866">
                  <c:v>4359847033</c:v>
                </c:pt>
                <c:pt idx="2867">
                  <c:v>2857607806</c:v>
                </c:pt>
                <c:pt idx="2868">
                  <c:v>6478025675</c:v>
                </c:pt>
                <c:pt idx="2869">
                  <c:v>3578175447</c:v>
                </c:pt>
                <c:pt idx="2870">
                  <c:v>4047419974</c:v>
                </c:pt>
                <c:pt idx="2871">
                  <c:v>9555694176</c:v>
                </c:pt>
                <c:pt idx="2872">
                  <c:v>3197560426</c:v>
                </c:pt>
                <c:pt idx="2873">
                  <c:v>7905511251</c:v>
                </c:pt>
                <c:pt idx="2874">
                  <c:v>7208848556</c:v>
                </c:pt>
                <c:pt idx="2875">
                  <c:v>9236845649</c:v>
                </c:pt>
                <c:pt idx="2876">
                  <c:v>4703227029</c:v>
                </c:pt>
                <c:pt idx="2877">
                  <c:v>1278086129</c:v>
                </c:pt>
                <c:pt idx="2878">
                  <c:v>3435101172</c:v>
                </c:pt>
                <c:pt idx="2879">
                  <c:v>4787629328</c:v>
                </c:pt>
                <c:pt idx="2880">
                  <c:v>7952557270</c:v>
                </c:pt>
                <c:pt idx="2881">
                  <c:v>9304893607</c:v>
                </c:pt>
                <c:pt idx="2882">
                  <c:v>268094586</c:v>
                </c:pt>
                <c:pt idx="2883">
                  <c:v>3152348452</c:v>
                </c:pt>
                <c:pt idx="2884">
                  <c:v>7858741314</c:v>
                </c:pt>
                <c:pt idx="2885">
                  <c:v>1569018766</c:v>
                </c:pt>
                <c:pt idx="2886">
                  <c:v>6085767137</c:v>
                </c:pt>
                <c:pt idx="2887">
                  <c:v>3563502234</c:v>
                </c:pt>
                <c:pt idx="2888">
                  <c:v>3910364993</c:v>
                </c:pt>
                <c:pt idx="2889">
                  <c:v>1216909709</c:v>
                </c:pt>
                <c:pt idx="2890">
                  <c:v>4882322994</c:v>
                </c:pt>
                <c:pt idx="2891">
                  <c:v>7974122404</c:v>
                </c:pt>
                <c:pt idx="2892">
                  <c:v>1461645050</c:v>
                </c:pt>
                <c:pt idx="2893">
                  <c:v>4745571275</c:v>
                </c:pt>
                <c:pt idx="2894">
                  <c:v>7421063153</c:v>
                </c:pt>
                <c:pt idx="2895">
                  <c:v>3886094243</c:v>
                </c:pt>
                <c:pt idx="2896">
                  <c:v>1418056189</c:v>
                </c:pt>
                <c:pt idx="2897">
                  <c:v>5861003165</c:v>
                </c:pt>
                <c:pt idx="2898">
                  <c:v>8332474604</c:v>
                </c:pt>
                <c:pt idx="2899">
                  <c:v>9263468559</c:v>
                </c:pt>
                <c:pt idx="2900">
                  <c:v>839351917</c:v>
                </c:pt>
                <c:pt idx="2901">
                  <c:v>8565436292</c:v>
                </c:pt>
                <c:pt idx="2902">
                  <c:v>8840878866</c:v>
                </c:pt>
                <c:pt idx="2903">
                  <c:v>7712324352</c:v>
                </c:pt>
                <c:pt idx="2904">
                  <c:v>5515399595</c:v>
                </c:pt>
                <c:pt idx="2905">
                  <c:v>6592624418</c:v>
                </c:pt>
                <c:pt idx="2906">
                  <c:v>1235874303</c:v>
                </c:pt>
                <c:pt idx="2907">
                  <c:v>9659984154</c:v>
                </c:pt>
                <c:pt idx="2908">
                  <c:v>4722764395</c:v>
                </c:pt>
                <c:pt idx="2909">
                  <c:v>6228815261</c:v>
                </c:pt>
                <c:pt idx="2910">
                  <c:v>8707647557</c:v>
                </c:pt>
                <c:pt idx="2911">
                  <c:v>1231179562</c:v>
                </c:pt>
                <c:pt idx="2912">
                  <c:v>9059948998</c:v>
                </c:pt>
                <c:pt idx="2913">
                  <c:v>8810309006</c:v>
                </c:pt>
                <c:pt idx="2914">
                  <c:v>5735994875</c:v>
                </c:pt>
                <c:pt idx="2915">
                  <c:v>5948310620</c:v>
                </c:pt>
                <c:pt idx="2916">
                  <c:v>9969407783</c:v>
                </c:pt>
                <c:pt idx="2917">
                  <c:v>71361774</c:v>
                </c:pt>
                <c:pt idx="2918">
                  <c:v>7137905390</c:v>
                </c:pt>
                <c:pt idx="2919">
                  <c:v>7013238155</c:v>
                </c:pt>
                <c:pt idx="2920">
                  <c:v>4086818302</c:v>
                </c:pt>
                <c:pt idx="2921">
                  <c:v>1390566250</c:v>
                </c:pt>
                <c:pt idx="2922">
                  <c:v>1043735267</c:v>
                </c:pt>
                <c:pt idx="2923">
                  <c:v>4533581412</c:v>
                </c:pt>
                <c:pt idx="2924">
                  <c:v>9076745455</c:v>
                </c:pt>
                <c:pt idx="2925">
                  <c:v>128093196</c:v>
                </c:pt>
                <c:pt idx="2926">
                  <c:v>6305730202</c:v>
                </c:pt>
                <c:pt idx="2927">
                  <c:v>647822903</c:v>
                </c:pt>
                <c:pt idx="2928">
                  <c:v>1271252198</c:v>
                </c:pt>
                <c:pt idx="2929">
                  <c:v>2467739457</c:v>
                </c:pt>
                <c:pt idx="2930">
                  <c:v>8001953254</c:v>
                </c:pt>
                <c:pt idx="2931">
                  <c:v>2009318986</c:v>
                </c:pt>
                <c:pt idx="2932">
                  <c:v>6756565648</c:v>
                </c:pt>
                <c:pt idx="2933">
                  <c:v>5224387396</c:v>
                </c:pt>
                <c:pt idx="2934">
                  <c:v>8139767301</c:v>
                </c:pt>
                <c:pt idx="2935">
                  <c:v>3879691630</c:v>
                </c:pt>
                <c:pt idx="2936">
                  <c:v>1984720317</c:v>
                </c:pt>
                <c:pt idx="2937">
                  <c:v>659809346</c:v>
                </c:pt>
                <c:pt idx="2938">
                  <c:v>799304328</c:v>
                </c:pt>
                <c:pt idx="2939">
                  <c:v>9161405574</c:v>
                </c:pt>
                <c:pt idx="2940">
                  <c:v>2614464775</c:v>
                </c:pt>
                <c:pt idx="2941">
                  <c:v>3601338890</c:v>
                </c:pt>
                <c:pt idx="2942">
                  <c:v>1065156928</c:v>
                </c:pt>
                <c:pt idx="2943">
                  <c:v>4360625545</c:v>
                </c:pt>
                <c:pt idx="2944">
                  <c:v>4112854099</c:v>
                </c:pt>
                <c:pt idx="2945">
                  <c:v>4089131839</c:v>
                </c:pt>
                <c:pt idx="2946">
                  <c:v>5081314862</c:v>
                </c:pt>
                <c:pt idx="2947">
                  <c:v>9273868878</c:v>
                </c:pt>
                <c:pt idx="2948">
                  <c:v>5371783172</c:v>
                </c:pt>
                <c:pt idx="2949">
                  <c:v>9635275293</c:v>
                </c:pt>
                <c:pt idx="2950">
                  <c:v>2966972572</c:v>
                </c:pt>
                <c:pt idx="2951">
                  <c:v>1250848733</c:v>
                </c:pt>
                <c:pt idx="2952">
                  <c:v>1541749480</c:v>
                </c:pt>
                <c:pt idx="2953">
                  <c:v>9477364371</c:v>
                </c:pt>
                <c:pt idx="2954">
                  <c:v>272561479</c:v>
                </c:pt>
                <c:pt idx="2955">
                  <c:v>778178838</c:v>
                </c:pt>
                <c:pt idx="2956">
                  <c:v>8995016981</c:v>
                </c:pt>
                <c:pt idx="2957">
                  <c:v>5563322181</c:v>
                </c:pt>
                <c:pt idx="2958">
                  <c:v>740000217</c:v>
                </c:pt>
                <c:pt idx="2959">
                  <c:v>3675903303</c:v>
                </c:pt>
                <c:pt idx="2960">
                  <c:v>4656078271</c:v>
                </c:pt>
                <c:pt idx="2961">
                  <c:v>8457001671</c:v>
                </c:pt>
                <c:pt idx="2962">
                  <c:v>5491559512</c:v>
                </c:pt>
                <c:pt idx="2963">
                  <c:v>7339046585</c:v>
                </c:pt>
                <c:pt idx="2964">
                  <c:v>4316623079</c:v>
                </c:pt>
                <c:pt idx="2965">
                  <c:v>2657410294</c:v>
                </c:pt>
                <c:pt idx="2966">
                  <c:v>5899510145</c:v>
                </c:pt>
                <c:pt idx="2967">
                  <c:v>5912160017</c:v>
                </c:pt>
                <c:pt idx="2968">
                  <c:v>3857795719</c:v>
                </c:pt>
                <c:pt idx="2969">
                  <c:v>7383570154</c:v>
                </c:pt>
                <c:pt idx="2970">
                  <c:v>5629638351</c:v>
                </c:pt>
                <c:pt idx="2971">
                  <c:v>2663050148</c:v>
                </c:pt>
                <c:pt idx="2972">
                  <c:v>8362894903</c:v>
                </c:pt>
                <c:pt idx="2973">
                  <c:v>5848221367</c:v>
                </c:pt>
                <c:pt idx="2974">
                  <c:v>7939943022</c:v>
                </c:pt>
                <c:pt idx="2975">
                  <c:v>3303183880</c:v>
                </c:pt>
                <c:pt idx="2976">
                  <c:v>3974020888</c:v>
                </c:pt>
                <c:pt idx="2977">
                  <c:v>7918130448</c:v>
                </c:pt>
                <c:pt idx="2978">
                  <c:v>5369434077</c:v>
                </c:pt>
                <c:pt idx="2979">
                  <c:v>4454117314</c:v>
                </c:pt>
                <c:pt idx="2980">
                  <c:v>2387209087</c:v>
                </c:pt>
                <c:pt idx="2981">
                  <c:v>2761842766</c:v>
                </c:pt>
                <c:pt idx="2982">
                  <c:v>243672993</c:v>
                </c:pt>
                <c:pt idx="2983">
                  <c:v>6440714449</c:v>
                </c:pt>
                <c:pt idx="2984">
                  <c:v>4320012062</c:v>
                </c:pt>
                <c:pt idx="2985">
                  <c:v>9583271942</c:v>
                </c:pt>
                <c:pt idx="2986">
                  <c:v>5065222215</c:v>
                </c:pt>
                <c:pt idx="2987">
                  <c:v>8133980542</c:v>
                </c:pt>
                <c:pt idx="2988">
                  <c:v>6633213727</c:v>
                </c:pt>
                <c:pt idx="2989">
                  <c:v>7913388781</c:v>
                </c:pt>
                <c:pt idx="2990">
                  <c:v>7765975285</c:v>
                </c:pt>
                <c:pt idx="2991">
                  <c:v>3190077975</c:v>
                </c:pt>
                <c:pt idx="2992">
                  <c:v>7711866364</c:v>
                </c:pt>
                <c:pt idx="2993">
                  <c:v>1478400420</c:v>
                </c:pt>
                <c:pt idx="2994">
                  <c:v>5210886263</c:v>
                </c:pt>
                <c:pt idx="2995">
                  <c:v>354573047</c:v>
                </c:pt>
                <c:pt idx="2996">
                  <c:v>1334279977</c:v>
                </c:pt>
                <c:pt idx="2997">
                  <c:v>8361099123</c:v>
                </c:pt>
                <c:pt idx="2998">
                  <c:v>9281330474</c:v>
                </c:pt>
                <c:pt idx="2999">
                  <c:v>1887996125</c:v>
                </c:pt>
                <c:pt idx="3000">
                  <c:v>6259591160</c:v>
                </c:pt>
                <c:pt idx="3001">
                  <c:v>7671295000</c:v>
                </c:pt>
                <c:pt idx="3002">
                  <c:v>9883895313</c:v>
                </c:pt>
                <c:pt idx="3003">
                  <c:v>7730614812</c:v>
                </c:pt>
                <c:pt idx="3004">
                  <c:v>9223856116</c:v>
                </c:pt>
                <c:pt idx="3005">
                  <c:v>4620908266</c:v>
                </c:pt>
                <c:pt idx="3006">
                  <c:v>9713514823</c:v>
                </c:pt>
                <c:pt idx="3007">
                  <c:v>5627189681</c:v>
                </c:pt>
                <c:pt idx="3008">
                  <c:v>4105046853</c:v>
                </c:pt>
                <c:pt idx="3009">
                  <c:v>6396287447</c:v>
                </c:pt>
                <c:pt idx="3010">
                  <c:v>5806667030</c:v>
                </c:pt>
                <c:pt idx="3011">
                  <c:v>2378163304</c:v>
                </c:pt>
                <c:pt idx="3012">
                  <c:v>890288550</c:v>
                </c:pt>
                <c:pt idx="3013">
                  <c:v>7436071831</c:v>
                </c:pt>
                <c:pt idx="3014">
                  <c:v>333136063</c:v>
                </c:pt>
                <c:pt idx="3015">
                  <c:v>2423963238</c:v>
                </c:pt>
                <c:pt idx="3016">
                  <c:v>5530302904</c:v>
                </c:pt>
                <c:pt idx="3017">
                  <c:v>1152260839</c:v>
                </c:pt>
                <c:pt idx="3018">
                  <c:v>8688632154</c:v>
                </c:pt>
                <c:pt idx="3019">
                  <c:v>7274315064</c:v>
                </c:pt>
                <c:pt idx="3020">
                  <c:v>9231341014</c:v>
                </c:pt>
                <c:pt idx="3021">
                  <c:v>3986460098</c:v>
                </c:pt>
                <c:pt idx="3022">
                  <c:v>8251595401</c:v>
                </c:pt>
                <c:pt idx="3023">
                  <c:v>3756903737</c:v>
                </c:pt>
                <c:pt idx="3024">
                  <c:v>2524829731</c:v>
                </c:pt>
                <c:pt idx="3025">
                  <c:v>2208058496</c:v>
                </c:pt>
                <c:pt idx="3026">
                  <c:v>3994870577</c:v>
                </c:pt>
                <c:pt idx="3027">
                  <c:v>8195867898</c:v>
                </c:pt>
                <c:pt idx="3028">
                  <c:v>2965249990</c:v>
                </c:pt>
                <c:pt idx="3029">
                  <c:v>4859365860</c:v>
                </c:pt>
                <c:pt idx="3030">
                  <c:v>9812253076</c:v>
                </c:pt>
                <c:pt idx="3031">
                  <c:v>6561665635</c:v>
                </c:pt>
                <c:pt idx="3032">
                  <c:v>6139868408</c:v>
                </c:pt>
                <c:pt idx="3033">
                  <c:v>4644346284</c:v>
                </c:pt>
                <c:pt idx="3034">
                  <c:v>8368125189</c:v>
                </c:pt>
                <c:pt idx="3035">
                  <c:v>2401898867</c:v>
                </c:pt>
                <c:pt idx="3036">
                  <c:v>8934805307</c:v>
                </c:pt>
                <c:pt idx="3037">
                  <c:v>9815468650</c:v>
                </c:pt>
                <c:pt idx="3038">
                  <c:v>6110342009</c:v>
                </c:pt>
                <c:pt idx="3039">
                  <c:v>200788841</c:v>
                </c:pt>
                <c:pt idx="3040">
                  <c:v>9335563072</c:v>
                </c:pt>
                <c:pt idx="3041">
                  <c:v>5405595233</c:v>
                </c:pt>
                <c:pt idx="3042">
                  <c:v>5322103678</c:v>
                </c:pt>
                <c:pt idx="3043">
                  <c:v>1715772059</c:v>
                </c:pt>
                <c:pt idx="3044">
                  <c:v>2727433042</c:v>
                </c:pt>
                <c:pt idx="3045">
                  <c:v>7239713172</c:v>
                </c:pt>
                <c:pt idx="3046">
                  <c:v>4758648301</c:v>
                </c:pt>
                <c:pt idx="3047">
                  <c:v>7570471172</c:v>
                </c:pt>
                <c:pt idx="3048">
                  <c:v>2660460841</c:v>
                </c:pt>
                <c:pt idx="3049">
                  <c:v>9089210067</c:v>
                </c:pt>
                <c:pt idx="3050">
                  <c:v>8342622215</c:v>
                </c:pt>
                <c:pt idx="3051">
                  <c:v>6238549130</c:v>
                </c:pt>
                <c:pt idx="3052">
                  <c:v>2911433521</c:v>
                </c:pt>
                <c:pt idx="3053">
                  <c:v>4067860145</c:v>
                </c:pt>
                <c:pt idx="3054">
                  <c:v>9592666083</c:v>
                </c:pt>
                <c:pt idx="3055">
                  <c:v>1288069448</c:v>
                </c:pt>
                <c:pt idx="3056">
                  <c:v>3349452159</c:v>
                </c:pt>
                <c:pt idx="3057">
                  <c:v>339739177</c:v>
                </c:pt>
                <c:pt idx="3058">
                  <c:v>4389688936</c:v>
                </c:pt>
                <c:pt idx="3059">
                  <c:v>2430093510</c:v>
                </c:pt>
                <c:pt idx="3060">
                  <c:v>3376957126</c:v>
                </c:pt>
                <c:pt idx="3061">
                  <c:v>5799877519</c:v>
                </c:pt>
                <c:pt idx="3062">
                  <c:v>3584403189</c:v>
                </c:pt>
                <c:pt idx="3063">
                  <c:v>9036881153</c:v>
                </c:pt>
                <c:pt idx="3064">
                  <c:v>8722871888</c:v>
                </c:pt>
                <c:pt idx="3065">
                  <c:v>7387324883</c:v>
                </c:pt>
                <c:pt idx="3066">
                  <c:v>5997160750</c:v>
                </c:pt>
                <c:pt idx="3067">
                  <c:v>1400325935</c:v>
                </c:pt>
                <c:pt idx="3068">
                  <c:v>8969147136</c:v>
                </c:pt>
                <c:pt idx="3069">
                  <c:v>4804213929</c:v>
                </c:pt>
                <c:pt idx="3070">
                  <c:v>7789911910</c:v>
                </c:pt>
                <c:pt idx="3071">
                  <c:v>6147557513</c:v>
                </c:pt>
                <c:pt idx="3072">
                  <c:v>1203121784</c:v>
                </c:pt>
                <c:pt idx="3073">
                  <c:v>6301535693</c:v>
                </c:pt>
                <c:pt idx="3074">
                  <c:v>1785624148</c:v>
                </c:pt>
                <c:pt idx="3075">
                  <c:v>176708014</c:v>
                </c:pt>
                <c:pt idx="3076">
                  <c:v>3007201454</c:v>
                </c:pt>
                <c:pt idx="3077">
                  <c:v>6387414261</c:v>
                </c:pt>
                <c:pt idx="3078">
                  <c:v>8960354236</c:v>
                </c:pt>
                <c:pt idx="3079">
                  <c:v>8052596149</c:v>
                </c:pt>
                <c:pt idx="3080">
                  <c:v>5297793432</c:v>
                </c:pt>
                <c:pt idx="3081">
                  <c:v>5255338001</c:v>
                </c:pt>
                <c:pt idx="3082">
                  <c:v>5521269649</c:v>
                </c:pt>
                <c:pt idx="3083">
                  <c:v>8844800543</c:v>
                </c:pt>
                <c:pt idx="3084">
                  <c:v>6410077564</c:v>
                </c:pt>
                <c:pt idx="3085">
                  <c:v>2746883317</c:v>
                </c:pt>
                <c:pt idx="3086">
                  <c:v>443561672</c:v>
                </c:pt>
                <c:pt idx="3087">
                  <c:v>2936362008</c:v>
                </c:pt>
                <c:pt idx="3088">
                  <c:v>7264616800</c:v>
                </c:pt>
                <c:pt idx="3089">
                  <c:v>8737366386</c:v>
                </c:pt>
                <c:pt idx="3090">
                  <c:v>8087074351</c:v>
                </c:pt>
                <c:pt idx="3091">
                  <c:v>9995785412</c:v>
                </c:pt>
                <c:pt idx="3092">
                  <c:v>3374671632</c:v>
                </c:pt>
                <c:pt idx="3093">
                  <c:v>614324114</c:v>
                </c:pt>
                <c:pt idx="3094">
                  <c:v>1216292388</c:v>
                </c:pt>
                <c:pt idx="3095">
                  <c:v>799948454</c:v>
                </c:pt>
                <c:pt idx="3096">
                  <c:v>409017736</c:v>
                </c:pt>
                <c:pt idx="3097">
                  <c:v>5735019805</c:v>
                </c:pt>
                <c:pt idx="3098">
                  <c:v>4347109431</c:v>
                </c:pt>
                <c:pt idx="3099">
                  <c:v>8660305655</c:v>
                </c:pt>
                <c:pt idx="3100">
                  <c:v>6346744844</c:v>
                </c:pt>
                <c:pt idx="3101">
                  <c:v>9548894106</c:v>
                </c:pt>
                <c:pt idx="3102">
                  <c:v>2541176007</c:v>
                </c:pt>
                <c:pt idx="3103">
                  <c:v>7896364220</c:v>
                </c:pt>
                <c:pt idx="3104">
                  <c:v>4219993967</c:v>
                </c:pt>
                <c:pt idx="3105">
                  <c:v>2836851902</c:v>
                </c:pt>
                <c:pt idx="3106">
                  <c:v>9975366856</c:v>
                </c:pt>
                <c:pt idx="3107">
                  <c:v>1218538651</c:v>
                </c:pt>
                <c:pt idx="3108">
                  <c:v>2485957932</c:v>
                </c:pt>
                <c:pt idx="3109">
                  <c:v>2718070099</c:v>
                </c:pt>
                <c:pt idx="3110">
                  <c:v>7476175921</c:v>
                </c:pt>
                <c:pt idx="3111">
                  <c:v>3568095270</c:v>
                </c:pt>
                <c:pt idx="3112">
                  <c:v>4265559085</c:v>
                </c:pt>
                <c:pt idx="3113">
                  <c:v>134586980</c:v>
                </c:pt>
                <c:pt idx="3114">
                  <c:v>7004646602</c:v>
                </c:pt>
                <c:pt idx="3115">
                  <c:v>3504849096</c:v>
                </c:pt>
                <c:pt idx="3116">
                  <c:v>6093472205</c:v>
                </c:pt>
                <c:pt idx="3117">
                  <c:v>2383002100</c:v>
                </c:pt>
                <c:pt idx="3118">
                  <c:v>4999129523</c:v>
                </c:pt>
                <c:pt idx="3119">
                  <c:v>4355312879</c:v>
                </c:pt>
                <c:pt idx="3120">
                  <c:v>9550309622</c:v>
                </c:pt>
                <c:pt idx="3121">
                  <c:v>6271760775</c:v>
                </c:pt>
                <c:pt idx="3122">
                  <c:v>2228658480</c:v>
                </c:pt>
                <c:pt idx="3123">
                  <c:v>8331893018</c:v>
                </c:pt>
                <c:pt idx="3124">
                  <c:v>3906578151</c:v>
                </c:pt>
                <c:pt idx="3125">
                  <c:v>8254168113</c:v>
                </c:pt>
                <c:pt idx="3126">
                  <c:v>110189787</c:v>
                </c:pt>
                <c:pt idx="3127">
                  <c:v>7398679556</c:v>
                </c:pt>
                <c:pt idx="3128">
                  <c:v>7795353118</c:v>
                </c:pt>
                <c:pt idx="3129">
                  <c:v>1671038037</c:v>
                </c:pt>
                <c:pt idx="3130">
                  <c:v>1355529808</c:v>
                </c:pt>
                <c:pt idx="3131">
                  <c:v>978809475</c:v>
                </c:pt>
                <c:pt idx="3132">
                  <c:v>2288701439</c:v>
                </c:pt>
                <c:pt idx="3133">
                  <c:v>8152695874</c:v>
                </c:pt>
                <c:pt idx="3134">
                  <c:v>565417339</c:v>
                </c:pt>
                <c:pt idx="3135">
                  <c:v>2781456632</c:v>
                </c:pt>
                <c:pt idx="3136">
                  <c:v>4226688244</c:v>
                </c:pt>
                <c:pt idx="3137">
                  <c:v>1291562516</c:v>
                </c:pt>
                <c:pt idx="3138">
                  <c:v>6457325645</c:v>
                </c:pt>
                <c:pt idx="3139">
                  <c:v>1926637720</c:v>
                </c:pt>
                <c:pt idx="3140">
                  <c:v>821507370</c:v>
                </c:pt>
                <c:pt idx="3141">
                  <c:v>2334631728</c:v>
                </c:pt>
                <c:pt idx="3142">
                  <c:v>7521187520</c:v>
                </c:pt>
                <c:pt idx="3143">
                  <c:v>625063759</c:v>
                </c:pt>
                <c:pt idx="3144">
                  <c:v>3951116811</c:v>
                </c:pt>
                <c:pt idx="3145">
                  <c:v>8826283338</c:v>
                </c:pt>
                <c:pt idx="3146">
                  <c:v>7701561250</c:v>
                </c:pt>
                <c:pt idx="3147">
                  <c:v>4181347907</c:v>
                </c:pt>
                <c:pt idx="3148">
                  <c:v>8433756869</c:v>
                </c:pt>
                <c:pt idx="3149">
                  <c:v>6643080649</c:v>
                </c:pt>
                <c:pt idx="3150">
                  <c:v>1570802386</c:v>
                </c:pt>
                <c:pt idx="3151">
                  <c:v>4089467438</c:v>
                </c:pt>
                <c:pt idx="3152">
                  <c:v>1072807211</c:v>
                </c:pt>
                <c:pt idx="3153">
                  <c:v>2240811714</c:v>
                </c:pt>
                <c:pt idx="3154">
                  <c:v>6270075173</c:v>
                </c:pt>
                <c:pt idx="3155">
                  <c:v>9181867832</c:v>
                </c:pt>
                <c:pt idx="3156">
                  <c:v>2259271804</c:v>
                </c:pt>
                <c:pt idx="3157">
                  <c:v>8079462976</c:v>
                </c:pt>
                <c:pt idx="3158">
                  <c:v>7597034911</c:v>
                </c:pt>
                <c:pt idx="3159">
                  <c:v>1302795414</c:v>
                </c:pt>
                <c:pt idx="3160">
                  <c:v>383257832</c:v>
                </c:pt>
                <c:pt idx="3161">
                  <c:v>2442721686</c:v>
                </c:pt>
                <c:pt idx="3162">
                  <c:v>1072995573</c:v>
                </c:pt>
                <c:pt idx="3163">
                  <c:v>4415532780</c:v>
                </c:pt>
                <c:pt idx="3164">
                  <c:v>9122822151</c:v>
                </c:pt>
                <c:pt idx="3165">
                  <c:v>2572798883</c:v>
                </c:pt>
                <c:pt idx="3166">
                  <c:v>2526218616</c:v>
                </c:pt>
                <c:pt idx="3167">
                  <c:v>4700387211</c:v>
                </c:pt>
                <c:pt idx="3168">
                  <c:v>4039675495</c:v>
                </c:pt>
                <c:pt idx="3169">
                  <c:v>145552527</c:v>
                </c:pt>
                <c:pt idx="3170">
                  <c:v>7135891414</c:v>
                </c:pt>
                <c:pt idx="3171">
                  <c:v>6293679415</c:v>
                </c:pt>
                <c:pt idx="3172">
                  <c:v>4045442944</c:v>
                </c:pt>
                <c:pt idx="3173">
                  <c:v>8507581773</c:v>
                </c:pt>
                <c:pt idx="3174">
                  <c:v>3144829722</c:v>
                </c:pt>
                <c:pt idx="3175">
                  <c:v>4371167373</c:v>
                </c:pt>
                <c:pt idx="3176">
                  <c:v>8063266048</c:v>
                </c:pt>
                <c:pt idx="3177">
                  <c:v>1698018258</c:v>
                </c:pt>
                <c:pt idx="3178">
                  <c:v>8008240059</c:v>
                </c:pt>
                <c:pt idx="3179">
                  <c:v>8319661048</c:v>
                </c:pt>
                <c:pt idx="3180">
                  <c:v>7157991551</c:v>
                </c:pt>
                <c:pt idx="3181">
                  <c:v>7117909439</c:v>
                </c:pt>
                <c:pt idx="3182">
                  <c:v>4259185098</c:v>
                </c:pt>
                <c:pt idx="3183">
                  <c:v>3081723175</c:v>
                </c:pt>
                <c:pt idx="3184">
                  <c:v>546198252</c:v>
                </c:pt>
                <c:pt idx="3185">
                  <c:v>690963475</c:v>
                </c:pt>
                <c:pt idx="3186">
                  <c:v>1340912864</c:v>
                </c:pt>
                <c:pt idx="3187">
                  <c:v>8515094436</c:v>
                </c:pt>
                <c:pt idx="3188">
                  <c:v>3984939159</c:v>
                </c:pt>
                <c:pt idx="3189">
                  <c:v>9724033031</c:v>
                </c:pt>
                <c:pt idx="3190">
                  <c:v>4731863961</c:v>
                </c:pt>
                <c:pt idx="3191">
                  <c:v>3675114635</c:v>
                </c:pt>
                <c:pt idx="3192">
                  <c:v>9686415572</c:v>
                </c:pt>
                <c:pt idx="3193">
                  <c:v>823419045</c:v>
                </c:pt>
                <c:pt idx="3194">
                  <c:v>445003774</c:v>
                </c:pt>
                <c:pt idx="3195">
                  <c:v>4257074191</c:v>
                </c:pt>
                <c:pt idx="3196">
                  <c:v>6806651267</c:v>
                </c:pt>
                <c:pt idx="3197">
                  <c:v>3471137777</c:v>
                </c:pt>
                <c:pt idx="3198">
                  <c:v>550223827</c:v>
                </c:pt>
                <c:pt idx="3199">
                  <c:v>4907165285</c:v>
                </c:pt>
                <c:pt idx="3200">
                  <c:v>2740634188</c:v>
                </c:pt>
                <c:pt idx="3201">
                  <c:v>8159733313</c:v>
                </c:pt>
                <c:pt idx="3202">
                  <c:v>2074224516</c:v>
                </c:pt>
                <c:pt idx="3203">
                  <c:v>2945789523</c:v>
                </c:pt>
                <c:pt idx="3204">
                  <c:v>9726855489</c:v>
                </c:pt>
                <c:pt idx="3205">
                  <c:v>8877678216</c:v>
                </c:pt>
                <c:pt idx="3206">
                  <c:v>4954672201</c:v>
                </c:pt>
                <c:pt idx="3207">
                  <c:v>6188061849</c:v>
                </c:pt>
                <c:pt idx="3208">
                  <c:v>5379615597</c:v>
                </c:pt>
                <c:pt idx="3209">
                  <c:v>7444786542</c:v>
                </c:pt>
                <c:pt idx="3210">
                  <c:v>6633548842</c:v>
                </c:pt>
                <c:pt idx="3211">
                  <c:v>9482834674</c:v>
                </c:pt>
                <c:pt idx="3212">
                  <c:v>2889205673</c:v>
                </c:pt>
                <c:pt idx="3213">
                  <c:v>4428897359</c:v>
                </c:pt>
                <c:pt idx="3214">
                  <c:v>8805709557</c:v>
                </c:pt>
                <c:pt idx="3215">
                  <c:v>8873272207</c:v>
                </c:pt>
                <c:pt idx="3216">
                  <c:v>4314455691</c:v>
                </c:pt>
                <c:pt idx="3217">
                  <c:v>5172662219</c:v>
                </c:pt>
                <c:pt idx="3218">
                  <c:v>5223917014</c:v>
                </c:pt>
                <c:pt idx="3219">
                  <c:v>6230242419</c:v>
                </c:pt>
                <c:pt idx="3220">
                  <c:v>5050754208</c:v>
                </c:pt>
                <c:pt idx="3221">
                  <c:v>3339865493</c:v>
                </c:pt>
                <c:pt idx="3222">
                  <c:v>477728715</c:v>
                </c:pt>
                <c:pt idx="3223">
                  <c:v>4970681074</c:v>
                </c:pt>
                <c:pt idx="3224">
                  <c:v>8376274120</c:v>
                </c:pt>
                <c:pt idx="3225">
                  <c:v>9186331221</c:v>
                </c:pt>
                <c:pt idx="3226">
                  <c:v>6052215232</c:v>
                </c:pt>
                <c:pt idx="3227">
                  <c:v>8296621304</c:v>
                </c:pt>
                <c:pt idx="3228">
                  <c:v>284432857</c:v>
                </c:pt>
                <c:pt idx="3229">
                  <c:v>9970664158</c:v>
                </c:pt>
                <c:pt idx="3230">
                  <c:v>1993854266</c:v>
                </c:pt>
                <c:pt idx="3231">
                  <c:v>8372157294</c:v>
                </c:pt>
                <c:pt idx="3232">
                  <c:v>3562613369</c:v>
                </c:pt>
                <c:pt idx="3233">
                  <c:v>1883959500</c:v>
                </c:pt>
                <c:pt idx="3234">
                  <c:v>6617268466</c:v>
                </c:pt>
                <c:pt idx="3235">
                  <c:v>6298917098</c:v>
                </c:pt>
                <c:pt idx="3236">
                  <c:v>3187121314</c:v>
                </c:pt>
                <c:pt idx="3237">
                  <c:v>6862234749</c:v>
                </c:pt>
                <c:pt idx="3238">
                  <c:v>7290473590</c:v>
                </c:pt>
                <c:pt idx="3239">
                  <c:v>7177668705</c:v>
                </c:pt>
                <c:pt idx="3240">
                  <c:v>4403611281</c:v>
                </c:pt>
                <c:pt idx="3241">
                  <c:v>6205439441</c:v>
                </c:pt>
                <c:pt idx="3242">
                  <c:v>9797714055</c:v>
                </c:pt>
                <c:pt idx="3243">
                  <c:v>4189893951</c:v>
                </c:pt>
                <c:pt idx="3244">
                  <c:v>7648607646</c:v>
                </c:pt>
                <c:pt idx="3245">
                  <c:v>4379875342</c:v>
                </c:pt>
                <c:pt idx="3246">
                  <c:v>8472080099</c:v>
                </c:pt>
                <c:pt idx="3247">
                  <c:v>1261910648</c:v>
                </c:pt>
                <c:pt idx="3248">
                  <c:v>8175777257</c:v>
                </c:pt>
                <c:pt idx="3249">
                  <c:v>4922685790</c:v>
                </c:pt>
                <c:pt idx="3250">
                  <c:v>2869705468</c:v>
                </c:pt>
                <c:pt idx="3251">
                  <c:v>4369024404</c:v>
                </c:pt>
                <c:pt idx="3252">
                  <c:v>5969046418</c:v>
                </c:pt>
                <c:pt idx="3253">
                  <c:v>2592748326</c:v>
                </c:pt>
                <c:pt idx="3254">
                  <c:v>9699593520</c:v>
                </c:pt>
                <c:pt idx="3255">
                  <c:v>5740185793</c:v>
                </c:pt>
                <c:pt idx="3256">
                  <c:v>1901419355</c:v>
                </c:pt>
                <c:pt idx="3257">
                  <c:v>8969007423</c:v>
                </c:pt>
                <c:pt idx="3258">
                  <c:v>6011701965</c:v>
                </c:pt>
                <c:pt idx="3259">
                  <c:v>7575301666</c:v>
                </c:pt>
                <c:pt idx="3260">
                  <c:v>5789866441</c:v>
                </c:pt>
                <c:pt idx="3261">
                  <c:v>3098843756</c:v>
                </c:pt>
                <c:pt idx="3262">
                  <c:v>9457954874</c:v>
                </c:pt>
                <c:pt idx="3263">
                  <c:v>2147837679</c:v>
                </c:pt>
                <c:pt idx="3264">
                  <c:v>9118688942</c:v>
                </c:pt>
                <c:pt idx="3265">
                  <c:v>7834108441</c:v>
                </c:pt>
                <c:pt idx="3266">
                  <c:v>1850411786</c:v>
                </c:pt>
                <c:pt idx="3267">
                  <c:v>6953537132</c:v>
                </c:pt>
                <c:pt idx="3268">
                  <c:v>5323980753</c:v>
                </c:pt>
                <c:pt idx="3269">
                  <c:v>3030639118</c:v>
                </c:pt>
                <c:pt idx="3270">
                  <c:v>2556439009</c:v>
                </c:pt>
                <c:pt idx="3271">
                  <c:v>486590488</c:v>
                </c:pt>
                <c:pt idx="3272">
                  <c:v>8335302715</c:v>
                </c:pt>
                <c:pt idx="3273">
                  <c:v>872798070</c:v>
                </c:pt>
                <c:pt idx="3274">
                  <c:v>4110500109</c:v>
                </c:pt>
                <c:pt idx="3275">
                  <c:v>4272083082</c:v>
                </c:pt>
                <c:pt idx="3276">
                  <c:v>6098948909</c:v>
                </c:pt>
                <c:pt idx="3277">
                  <c:v>1960249460</c:v>
                </c:pt>
                <c:pt idx="3278">
                  <c:v>4877994734</c:v>
                </c:pt>
                <c:pt idx="3279">
                  <c:v>7272315784</c:v>
                </c:pt>
                <c:pt idx="3280">
                  <c:v>3348476933</c:v>
                </c:pt>
                <c:pt idx="3281">
                  <c:v>6846817255</c:v>
                </c:pt>
                <c:pt idx="3282">
                  <c:v>1748500406</c:v>
                </c:pt>
                <c:pt idx="3283">
                  <c:v>6457405592</c:v>
                </c:pt>
                <c:pt idx="3284">
                  <c:v>8167155196</c:v>
                </c:pt>
                <c:pt idx="3285">
                  <c:v>730719448</c:v>
                </c:pt>
                <c:pt idx="3286">
                  <c:v>9898039167</c:v>
                </c:pt>
                <c:pt idx="3287">
                  <c:v>8871050878</c:v>
                </c:pt>
                <c:pt idx="3288">
                  <c:v>692638466</c:v>
                </c:pt>
                <c:pt idx="3289">
                  <c:v>8580864739</c:v>
                </c:pt>
                <c:pt idx="3290">
                  <c:v>3987579439</c:v>
                </c:pt>
                <c:pt idx="3291">
                  <c:v>1750891565</c:v>
                </c:pt>
                <c:pt idx="3292">
                  <c:v>781828740</c:v>
                </c:pt>
                <c:pt idx="3293">
                  <c:v>846193108</c:v>
                </c:pt>
                <c:pt idx="3294">
                  <c:v>3053522810</c:v>
                </c:pt>
                <c:pt idx="3295">
                  <c:v>3648773917</c:v>
                </c:pt>
                <c:pt idx="3296">
                  <c:v>3125067723</c:v>
                </c:pt>
                <c:pt idx="3297">
                  <c:v>5025726417</c:v>
                </c:pt>
                <c:pt idx="3298">
                  <c:v>4108663209</c:v>
                </c:pt>
                <c:pt idx="3299">
                  <c:v>247047309</c:v>
                </c:pt>
                <c:pt idx="3300">
                  <c:v>7274365924</c:v>
                </c:pt>
                <c:pt idx="3301">
                  <c:v>8529441915</c:v>
                </c:pt>
                <c:pt idx="3302">
                  <c:v>2803881934</c:v>
                </c:pt>
                <c:pt idx="3303">
                  <c:v>2296677142</c:v>
                </c:pt>
                <c:pt idx="3304">
                  <c:v>7929283682</c:v>
                </c:pt>
                <c:pt idx="3305">
                  <c:v>7553315729</c:v>
                </c:pt>
                <c:pt idx="3306">
                  <c:v>3712542917</c:v>
                </c:pt>
                <c:pt idx="3307">
                  <c:v>4627332432</c:v>
                </c:pt>
                <c:pt idx="3308">
                  <c:v>5819781783</c:v>
                </c:pt>
                <c:pt idx="3309">
                  <c:v>1141565498</c:v>
                </c:pt>
                <c:pt idx="3310">
                  <c:v>3763366415</c:v>
                </c:pt>
                <c:pt idx="3311">
                  <c:v>2152077660</c:v>
                </c:pt>
                <c:pt idx="3312">
                  <c:v>4433502111</c:v>
                </c:pt>
                <c:pt idx="3313">
                  <c:v>4967038077</c:v>
                </c:pt>
                <c:pt idx="3314">
                  <c:v>4343747654</c:v>
                </c:pt>
                <c:pt idx="3315">
                  <c:v>1489420525</c:v>
                </c:pt>
                <c:pt idx="3316">
                  <c:v>9216317639</c:v>
                </c:pt>
                <c:pt idx="3317">
                  <c:v>7990349582</c:v>
                </c:pt>
                <c:pt idx="3318">
                  <c:v>7578114964</c:v>
                </c:pt>
                <c:pt idx="3319">
                  <c:v>4727388383</c:v>
                </c:pt>
                <c:pt idx="3320">
                  <c:v>8303048376</c:v>
                </c:pt>
                <c:pt idx="3321">
                  <c:v>8643605530</c:v>
                </c:pt>
                <c:pt idx="3322">
                  <c:v>2133997962</c:v>
                </c:pt>
                <c:pt idx="3323">
                  <c:v>2639969927</c:v>
                </c:pt>
                <c:pt idx="3324">
                  <c:v>1802232818</c:v>
                </c:pt>
                <c:pt idx="3325">
                  <c:v>1589323513</c:v>
                </c:pt>
                <c:pt idx="3326">
                  <c:v>792381882</c:v>
                </c:pt>
                <c:pt idx="3327">
                  <c:v>1771287098</c:v>
                </c:pt>
                <c:pt idx="3328">
                  <c:v>9859050236</c:v>
                </c:pt>
                <c:pt idx="3329">
                  <c:v>2861753242</c:v>
                </c:pt>
                <c:pt idx="3330">
                  <c:v>3832458158</c:v>
                </c:pt>
                <c:pt idx="3331">
                  <c:v>7438427765</c:v>
                </c:pt>
                <c:pt idx="3332">
                  <c:v>2159857122</c:v>
                </c:pt>
                <c:pt idx="3333">
                  <c:v>9898197323</c:v>
                </c:pt>
                <c:pt idx="3334">
                  <c:v>7118094846</c:v>
                </c:pt>
                <c:pt idx="3335">
                  <c:v>3789091898</c:v>
                </c:pt>
                <c:pt idx="3336">
                  <c:v>4087202143</c:v>
                </c:pt>
                <c:pt idx="3337">
                  <c:v>1215331983</c:v>
                </c:pt>
                <c:pt idx="3338">
                  <c:v>4260927612</c:v>
                </c:pt>
                <c:pt idx="3339">
                  <c:v>4644719056</c:v>
                </c:pt>
                <c:pt idx="3340">
                  <c:v>2155266588</c:v>
                </c:pt>
                <c:pt idx="3341">
                  <c:v>6048923279</c:v>
                </c:pt>
                <c:pt idx="3342">
                  <c:v>9476803460</c:v>
                </c:pt>
                <c:pt idx="3343">
                  <c:v>7272914025</c:v>
                </c:pt>
                <c:pt idx="3344">
                  <c:v>5597955349</c:v>
                </c:pt>
                <c:pt idx="3345">
                  <c:v>1221112872</c:v>
                </c:pt>
                <c:pt idx="3346">
                  <c:v>252697502</c:v>
                </c:pt>
                <c:pt idx="3347">
                  <c:v>9949427932</c:v>
                </c:pt>
                <c:pt idx="3348">
                  <c:v>5008787403</c:v>
                </c:pt>
                <c:pt idx="3349">
                  <c:v>5191603532</c:v>
                </c:pt>
                <c:pt idx="3350">
                  <c:v>3741065277</c:v>
                </c:pt>
                <c:pt idx="3351">
                  <c:v>1597249254</c:v>
                </c:pt>
                <c:pt idx="3352">
                  <c:v>4843339911</c:v>
                </c:pt>
                <c:pt idx="3353">
                  <c:v>1436073103</c:v>
                </c:pt>
                <c:pt idx="3354">
                  <c:v>5955861092</c:v>
                </c:pt>
                <c:pt idx="3355">
                  <c:v>6082948505</c:v>
                </c:pt>
                <c:pt idx="3356">
                  <c:v>1303390930</c:v>
                </c:pt>
                <c:pt idx="3357">
                  <c:v>3801827070</c:v>
                </c:pt>
                <c:pt idx="3358">
                  <c:v>6899769980</c:v>
                </c:pt>
                <c:pt idx="3359">
                  <c:v>5585251872</c:v>
                </c:pt>
                <c:pt idx="3360">
                  <c:v>4335192576</c:v>
                </c:pt>
                <c:pt idx="3361">
                  <c:v>7155050962</c:v>
                </c:pt>
                <c:pt idx="3362">
                  <c:v>2628096064</c:v>
                </c:pt>
                <c:pt idx="3363">
                  <c:v>9956129887</c:v>
                </c:pt>
                <c:pt idx="3364">
                  <c:v>3021094074</c:v>
                </c:pt>
                <c:pt idx="3365">
                  <c:v>344309193</c:v>
                </c:pt>
                <c:pt idx="3366">
                  <c:v>6058785847</c:v>
                </c:pt>
                <c:pt idx="3367">
                  <c:v>7815929168</c:v>
                </c:pt>
                <c:pt idx="3368">
                  <c:v>8561287993</c:v>
                </c:pt>
                <c:pt idx="3369">
                  <c:v>7777099205</c:v>
                </c:pt>
                <c:pt idx="3370">
                  <c:v>6068781526</c:v>
                </c:pt>
                <c:pt idx="3371">
                  <c:v>4035181757</c:v>
                </c:pt>
                <c:pt idx="3372">
                  <c:v>8873859771</c:v>
                </c:pt>
                <c:pt idx="3373">
                  <c:v>7486422247</c:v>
                </c:pt>
                <c:pt idx="3374">
                  <c:v>9580643644</c:v>
                </c:pt>
                <c:pt idx="3375">
                  <c:v>6968649675</c:v>
                </c:pt>
                <c:pt idx="3376">
                  <c:v>1641475390</c:v>
                </c:pt>
                <c:pt idx="3377">
                  <c:v>4090728436</c:v>
                </c:pt>
                <c:pt idx="3378">
                  <c:v>9124398500</c:v>
                </c:pt>
                <c:pt idx="3379">
                  <c:v>3374766021</c:v>
                </c:pt>
                <c:pt idx="3380">
                  <c:v>61700657</c:v>
                </c:pt>
                <c:pt idx="3381">
                  <c:v>2246640407</c:v>
                </c:pt>
                <c:pt idx="3382">
                  <c:v>4693343862</c:v>
                </c:pt>
                <c:pt idx="3383">
                  <c:v>7984588538</c:v>
                </c:pt>
                <c:pt idx="3384">
                  <c:v>4783926158</c:v>
                </c:pt>
                <c:pt idx="3385">
                  <c:v>1046571575</c:v>
                </c:pt>
                <c:pt idx="3386">
                  <c:v>1917108079</c:v>
                </c:pt>
                <c:pt idx="3387">
                  <c:v>4571612532</c:v>
                </c:pt>
                <c:pt idx="3388">
                  <c:v>9433134400</c:v>
                </c:pt>
                <c:pt idx="3389">
                  <c:v>8055415439</c:v>
                </c:pt>
                <c:pt idx="3390">
                  <c:v>4315577375</c:v>
                </c:pt>
                <c:pt idx="3391">
                  <c:v>5877770241</c:v>
                </c:pt>
                <c:pt idx="3392">
                  <c:v>8514487841</c:v>
                </c:pt>
                <c:pt idx="3393">
                  <c:v>8937000644</c:v>
                </c:pt>
                <c:pt idx="3394">
                  <c:v>632644664</c:v>
                </c:pt>
                <c:pt idx="3395">
                  <c:v>7449754630</c:v>
                </c:pt>
                <c:pt idx="3396">
                  <c:v>4333487706</c:v>
                </c:pt>
                <c:pt idx="3397">
                  <c:v>8553851672</c:v>
                </c:pt>
                <c:pt idx="3398">
                  <c:v>8122265960</c:v>
                </c:pt>
                <c:pt idx="3399">
                  <c:v>3481257813</c:v>
                </c:pt>
                <c:pt idx="3400">
                  <c:v>7978280764</c:v>
                </c:pt>
                <c:pt idx="3401">
                  <c:v>9858043007</c:v>
                </c:pt>
                <c:pt idx="3402">
                  <c:v>4013984555</c:v>
                </c:pt>
                <c:pt idx="3403">
                  <c:v>530633175</c:v>
                </c:pt>
                <c:pt idx="3404">
                  <c:v>5444986418</c:v>
                </c:pt>
                <c:pt idx="3405">
                  <c:v>1096065088</c:v>
                </c:pt>
                <c:pt idx="3406">
                  <c:v>5105946723</c:v>
                </c:pt>
                <c:pt idx="3407">
                  <c:v>3406184545</c:v>
                </c:pt>
                <c:pt idx="3408">
                  <c:v>2461731152</c:v>
                </c:pt>
                <c:pt idx="3409">
                  <c:v>9316075025</c:v>
                </c:pt>
                <c:pt idx="3410">
                  <c:v>4546754051</c:v>
                </c:pt>
                <c:pt idx="3411">
                  <c:v>5769487151</c:v>
                </c:pt>
                <c:pt idx="3412">
                  <c:v>9472191886</c:v>
                </c:pt>
                <c:pt idx="3413">
                  <c:v>6094301277</c:v>
                </c:pt>
                <c:pt idx="3414">
                  <c:v>8883941462</c:v>
                </c:pt>
                <c:pt idx="3415">
                  <c:v>389480169</c:v>
                </c:pt>
                <c:pt idx="3416">
                  <c:v>5745034998</c:v>
                </c:pt>
                <c:pt idx="3417">
                  <c:v>7115509980</c:v>
                </c:pt>
                <c:pt idx="3418">
                  <c:v>6922073827</c:v>
                </c:pt>
                <c:pt idx="3419">
                  <c:v>8435072738</c:v>
                </c:pt>
                <c:pt idx="3420">
                  <c:v>3008703860</c:v>
                </c:pt>
                <c:pt idx="3421">
                  <c:v>1896887309</c:v>
                </c:pt>
                <c:pt idx="3422">
                  <c:v>4105234218</c:v>
                </c:pt>
                <c:pt idx="3423">
                  <c:v>6851689839</c:v>
                </c:pt>
                <c:pt idx="3424">
                  <c:v>1975528042</c:v>
                </c:pt>
                <c:pt idx="3425">
                  <c:v>692075453</c:v>
                </c:pt>
                <c:pt idx="3426">
                  <c:v>3760142826</c:v>
                </c:pt>
                <c:pt idx="3427">
                  <c:v>9506720185</c:v>
                </c:pt>
                <c:pt idx="3428">
                  <c:v>5093871508</c:v>
                </c:pt>
                <c:pt idx="3429">
                  <c:v>4166925253</c:v>
                </c:pt>
                <c:pt idx="3430">
                  <c:v>7483973471</c:v>
                </c:pt>
                <c:pt idx="3431">
                  <c:v>861590341</c:v>
                </c:pt>
                <c:pt idx="3432">
                  <c:v>8123005067</c:v>
                </c:pt>
                <c:pt idx="3433">
                  <c:v>2005101990</c:v>
                </c:pt>
                <c:pt idx="3434">
                  <c:v>8160358628</c:v>
                </c:pt>
                <c:pt idx="3435">
                  <c:v>4350344144</c:v>
                </c:pt>
                <c:pt idx="3436">
                  <c:v>876071701</c:v>
                </c:pt>
                <c:pt idx="3437">
                  <c:v>7149906362</c:v>
                </c:pt>
                <c:pt idx="3438">
                  <c:v>2577050747</c:v>
                </c:pt>
                <c:pt idx="3439">
                  <c:v>706348478</c:v>
                </c:pt>
                <c:pt idx="3440">
                  <c:v>4330331829</c:v>
                </c:pt>
                <c:pt idx="3441">
                  <c:v>8389477904</c:v>
                </c:pt>
                <c:pt idx="3442">
                  <c:v>2048595669</c:v>
                </c:pt>
                <c:pt idx="3443">
                  <c:v>6003239301</c:v>
                </c:pt>
                <c:pt idx="3444">
                  <c:v>6929009032</c:v>
                </c:pt>
                <c:pt idx="3445">
                  <c:v>7830064822</c:v>
                </c:pt>
                <c:pt idx="3446">
                  <c:v>5508661182</c:v>
                </c:pt>
                <c:pt idx="3447">
                  <c:v>514744650</c:v>
                </c:pt>
                <c:pt idx="3448">
                  <c:v>2190982758</c:v>
                </c:pt>
                <c:pt idx="3449">
                  <c:v>7556700798</c:v>
                </c:pt>
                <c:pt idx="3450">
                  <c:v>2681718414</c:v>
                </c:pt>
                <c:pt idx="3451">
                  <c:v>9510696064</c:v>
                </c:pt>
                <c:pt idx="3452">
                  <c:v>3876405637</c:v>
                </c:pt>
                <c:pt idx="3453">
                  <c:v>9723179695</c:v>
                </c:pt>
                <c:pt idx="3454">
                  <c:v>1273717074</c:v>
                </c:pt>
                <c:pt idx="3455">
                  <c:v>7723263325</c:v>
                </c:pt>
                <c:pt idx="3456">
                  <c:v>3208659997</c:v>
                </c:pt>
                <c:pt idx="3457">
                  <c:v>5866262258</c:v>
                </c:pt>
                <c:pt idx="3458">
                  <c:v>1340340585</c:v>
                </c:pt>
                <c:pt idx="3459">
                  <c:v>6976957294</c:v>
                </c:pt>
                <c:pt idx="3460">
                  <c:v>2594577138</c:v>
                </c:pt>
                <c:pt idx="3461">
                  <c:v>6394178411</c:v>
                </c:pt>
                <c:pt idx="3462">
                  <c:v>6939020063</c:v>
                </c:pt>
                <c:pt idx="3463">
                  <c:v>2794040588</c:v>
                </c:pt>
                <c:pt idx="3464">
                  <c:v>7678695853</c:v>
                </c:pt>
                <c:pt idx="3465">
                  <c:v>5923804794</c:v>
                </c:pt>
                <c:pt idx="3466">
                  <c:v>6864072746</c:v>
                </c:pt>
                <c:pt idx="3467">
                  <c:v>816039585</c:v>
                </c:pt>
                <c:pt idx="3468">
                  <c:v>9090216073</c:v>
                </c:pt>
                <c:pt idx="3469">
                  <c:v>1859021204</c:v>
                </c:pt>
                <c:pt idx="3470">
                  <c:v>6962124783</c:v>
                </c:pt>
                <c:pt idx="3471">
                  <c:v>59395613</c:v>
                </c:pt>
                <c:pt idx="3472">
                  <c:v>4512295410</c:v>
                </c:pt>
                <c:pt idx="3473">
                  <c:v>6469135420</c:v>
                </c:pt>
                <c:pt idx="3474">
                  <c:v>5981685786</c:v>
                </c:pt>
                <c:pt idx="3475">
                  <c:v>9601267913</c:v>
                </c:pt>
                <c:pt idx="3476">
                  <c:v>3290467481</c:v>
                </c:pt>
                <c:pt idx="3477">
                  <c:v>6605818059</c:v>
                </c:pt>
                <c:pt idx="3478">
                  <c:v>5024563891</c:v>
                </c:pt>
                <c:pt idx="3479">
                  <c:v>7197022797</c:v>
                </c:pt>
                <c:pt idx="3480">
                  <c:v>8205781419</c:v>
                </c:pt>
                <c:pt idx="3481">
                  <c:v>9584232738</c:v>
                </c:pt>
                <c:pt idx="3482">
                  <c:v>7616407463</c:v>
                </c:pt>
                <c:pt idx="3483">
                  <c:v>7130642513</c:v>
                </c:pt>
                <c:pt idx="3484">
                  <c:v>9449796475</c:v>
                </c:pt>
                <c:pt idx="3485">
                  <c:v>7684446452</c:v>
                </c:pt>
                <c:pt idx="3486">
                  <c:v>5675382666</c:v>
                </c:pt>
                <c:pt idx="3487">
                  <c:v>8470257978</c:v>
                </c:pt>
                <c:pt idx="3488">
                  <c:v>8725497561</c:v>
                </c:pt>
                <c:pt idx="3489">
                  <c:v>1009532626</c:v>
                </c:pt>
                <c:pt idx="3490">
                  <c:v>1591875625</c:v>
                </c:pt>
                <c:pt idx="3491">
                  <c:v>6129622015</c:v>
                </c:pt>
                <c:pt idx="3492">
                  <c:v>7074538167</c:v>
                </c:pt>
                <c:pt idx="3493">
                  <c:v>6507307874</c:v>
                </c:pt>
                <c:pt idx="3494">
                  <c:v>5073341635</c:v>
                </c:pt>
                <c:pt idx="3495">
                  <c:v>1217312307</c:v>
                </c:pt>
                <c:pt idx="3496">
                  <c:v>1562424289</c:v>
                </c:pt>
                <c:pt idx="3497">
                  <c:v>2763051413</c:v>
                </c:pt>
                <c:pt idx="3498">
                  <c:v>2271976359</c:v>
                </c:pt>
                <c:pt idx="3499">
                  <c:v>6246861113</c:v>
                </c:pt>
                <c:pt idx="3500">
                  <c:v>3645002146</c:v>
                </c:pt>
                <c:pt idx="3501">
                  <c:v>5097490819</c:v>
                </c:pt>
                <c:pt idx="3502">
                  <c:v>5227585393</c:v>
                </c:pt>
                <c:pt idx="3503">
                  <c:v>3747130054</c:v>
                </c:pt>
                <c:pt idx="3504">
                  <c:v>7458175591</c:v>
                </c:pt>
                <c:pt idx="3505">
                  <c:v>3624694766</c:v>
                </c:pt>
                <c:pt idx="3506">
                  <c:v>5094115979</c:v>
                </c:pt>
                <c:pt idx="3507">
                  <c:v>962830542</c:v>
                </c:pt>
                <c:pt idx="3508">
                  <c:v>6530470077</c:v>
                </c:pt>
                <c:pt idx="3509">
                  <c:v>3992671798</c:v>
                </c:pt>
                <c:pt idx="3510">
                  <c:v>2959155661</c:v>
                </c:pt>
                <c:pt idx="3511">
                  <c:v>3077246813</c:v>
                </c:pt>
                <c:pt idx="3512">
                  <c:v>2779765240</c:v>
                </c:pt>
                <c:pt idx="3513">
                  <c:v>6838025736</c:v>
                </c:pt>
                <c:pt idx="3514">
                  <c:v>4958325700</c:v>
                </c:pt>
                <c:pt idx="3515">
                  <c:v>135226120</c:v>
                </c:pt>
                <c:pt idx="3516">
                  <c:v>3053116367</c:v>
                </c:pt>
                <c:pt idx="3517">
                  <c:v>8847610737</c:v>
                </c:pt>
                <c:pt idx="3518">
                  <c:v>711501327</c:v>
                </c:pt>
                <c:pt idx="3519">
                  <c:v>2104679141</c:v>
                </c:pt>
                <c:pt idx="3520">
                  <c:v>6262545662</c:v>
                </c:pt>
                <c:pt idx="3521">
                  <c:v>4281037845</c:v>
                </c:pt>
                <c:pt idx="3522">
                  <c:v>4447751321</c:v>
                </c:pt>
                <c:pt idx="3523">
                  <c:v>8917857213</c:v>
                </c:pt>
                <c:pt idx="3524">
                  <c:v>6664729113</c:v>
                </c:pt>
                <c:pt idx="3525">
                  <c:v>5762949982</c:v>
                </c:pt>
                <c:pt idx="3526">
                  <c:v>969462190</c:v>
                </c:pt>
                <c:pt idx="3527">
                  <c:v>8412897129</c:v>
                </c:pt>
                <c:pt idx="3528">
                  <c:v>4000648667</c:v>
                </c:pt>
                <c:pt idx="3529">
                  <c:v>9730903522</c:v>
                </c:pt>
                <c:pt idx="3530">
                  <c:v>7608580178</c:v>
                </c:pt>
                <c:pt idx="3531">
                  <c:v>5866702207</c:v>
                </c:pt>
                <c:pt idx="3532">
                  <c:v>2952381348</c:v>
                </c:pt>
                <c:pt idx="3533">
                  <c:v>6134047600</c:v>
                </c:pt>
                <c:pt idx="3534">
                  <c:v>1172326096</c:v>
                </c:pt>
                <c:pt idx="3535">
                  <c:v>7724454698</c:v>
                </c:pt>
                <c:pt idx="3536">
                  <c:v>6225745955</c:v>
                </c:pt>
                <c:pt idx="3537">
                  <c:v>835709949</c:v>
                </c:pt>
                <c:pt idx="3538">
                  <c:v>2577785240</c:v>
                </c:pt>
                <c:pt idx="3539">
                  <c:v>8147561490</c:v>
                </c:pt>
                <c:pt idx="3540">
                  <c:v>1536406201</c:v>
                </c:pt>
                <c:pt idx="3541">
                  <c:v>5339352293</c:v>
                </c:pt>
                <c:pt idx="3542">
                  <c:v>130186430</c:v>
                </c:pt>
                <c:pt idx="3543">
                  <c:v>2897053453</c:v>
                </c:pt>
                <c:pt idx="3544">
                  <c:v>7500848900</c:v>
                </c:pt>
                <c:pt idx="3545">
                  <c:v>7372502217</c:v>
                </c:pt>
                <c:pt idx="3546">
                  <c:v>8783807780</c:v>
                </c:pt>
                <c:pt idx="3547">
                  <c:v>1894719085</c:v>
                </c:pt>
                <c:pt idx="3548">
                  <c:v>4369730929</c:v>
                </c:pt>
                <c:pt idx="3549">
                  <c:v>1041567170</c:v>
                </c:pt>
                <c:pt idx="3550">
                  <c:v>3081797217</c:v>
                </c:pt>
                <c:pt idx="3551">
                  <c:v>3798473072</c:v>
                </c:pt>
                <c:pt idx="3552">
                  <c:v>2039122591</c:v>
                </c:pt>
                <c:pt idx="3553">
                  <c:v>1061306496</c:v>
                </c:pt>
                <c:pt idx="3554">
                  <c:v>2804801764</c:v>
                </c:pt>
                <c:pt idx="3555">
                  <c:v>2195401923</c:v>
                </c:pt>
                <c:pt idx="3556">
                  <c:v>7324224156</c:v>
                </c:pt>
                <c:pt idx="3557">
                  <c:v>9672498896</c:v>
                </c:pt>
                <c:pt idx="3558">
                  <c:v>6928951699</c:v>
                </c:pt>
                <c:pt idx="3559">
                  <c:v>3597066976</c:v>
                </c:pt>
                <c:pt idx="3560">
                  <c:v>8236401022</c:v>
                </c:pt>
                <c:pt idx="3561">
                  <c:v>1218350571</c:v>
                </c:pt>
                <c:pt idx="3562">
                  <c:v>5169384300</c:v>
                </c:pt>
                <c:pt idx="3563">
                  <c:v>4092191324</c:v>
                </c:pt>
                <c:pt idx="3564">
                  <c:v>8076130638</c:v>
                </c:pt>
                <c:pt idx="3565">
                  <c:v>3163305172</c:v>
                </c:pt>
                <c:pt idx="3566">
                  <c:v>2655123662</c:v>
                </c:pt>
                <c:pt idx="3567">
                  <c:v>9279199277</c:v>
                </c:pt>
                <c:pt idx="3568">
                  <c:v>4449783719</c:v>
                </c:pt>
                <c:pt idx="3569">
                  <c:v>7342647772</c:v>
                </c:pt>
                <c:pt idx="3570">
                  <c:v>5508063668</c:v>
                </c:pt>
                <c:pt idx="3571">
                  <c:v>541371509</c:v>
                </c:pt>
                <c:pt idx="3572">
                  <c:v>2638173800</c:v>
                </c:pt>
                <c:pt idx="3573">
                  <c:v>6630070445</c:v>
                </c:pt>
                <c:pt idx="3574">
                  <c:v>2968496867</c:v>
                </c:pt>
                <c:pt idx="3575">
                  <c:v>9918002883</c:v>
                </c:pt>
                <c:pt idx="3576">
                  <c:v>6749431909</c:v>
                </c:pt>
                <c:pt idx="3577">
                  <c:v>1461327326</c:v>
                </c:pt>
                <c:pt idx="3578">
                  <c:v>6990114193</c:v>
                </c:pt>
                <c:pt idx="3579">
                  <c:v>6227910023</c:v>
                </c:pt>
                <c:pt idx="3580">
                  <c:v>6316122659</c:v>
                </c:pt>
                <c:pt idx="3581">
                  <c:v>2361286262</c:v>
                </c:pt>
                <c:pt idx="3582">
                  <c:v>1206416483</c:v>
                </c:pt>
                <c:pt idx="3583">
                  <c:v>9948231708</c:v>
                </c:pt>
                <c:pt idx="3584">
                  <c:v>6979554204</c:v>
                </c:pt>
                <c:pt idx="3585">
                  <c:v>131857819</c:v>
                </c:pt>
                <c:pt idx="3586">
                  <c:v>935791418</c:v>
                </c:pt>
                <c:pt idx="3587">
                  <c:v>919010105</c:v>
                </c:pt>
                <c:pt idx="3588">
                  <c:v>7760669755</c:v>
                </c:pt>
                <c:pt idx="3589">
                  <c:v>5887913118</c:v>
                </c:pt>
                <c:pt idx="3590">
                  <c:v>5344777825</c:v>
                </c:pt>
                <c:pt idx="3591">
                  <c:v>1066965226</c:v>
                </c:pt>
                <c:pt idx="3592">
                  <c:v>6885927295</c:v>
                </c:pt>
                <c:pt idx="3593">
                  <c:v>8086272745</c:v>
                </c:pt>
                <c:pt idx="3594">
                  <c:v>3430899079</c:v>
                </c:pt>
                <c:pt idx="3595">
                  <c:v>6063148892</c:v>
                </c:pt>
                <c:pt idx="3596">
                  <c:v>4488794653</c:v>
                </c:pt>
                <c:pt idx="3597">
                  <c:v>5402436924</c:v>
                </c:pt>
                <c:pt idx="3598">
                  <c:v>9421958918</c:v>
                </c:pt>
                <c:pt idx="3599">
                  <c:v>4075467724</c:v>
                </c:pt>
                <c:pt idx="3600">
                  <c:v>2149136791</c:v>
                </c:pt>
                <c:pt idx="3601">
                  <c:v>1447051343</c:v>
                </c:pt>
                <c:pt idx="3602">
                  <c:v>1519231970</c:v>
                </c:pt>
                <c:pt idx="3603">
                  <c:v>1641149566</c:v>
                </c:pt>
                <c:pt idx="3604">
                  <c:v>2289429260</c:v>
                </c:pt>
                <c:pt idx="3605">
                  <c:v>4599908363</c:v>
                </c:pt>
                <c:pt idx="3606">
                  <c:v>6598063264</c:v>
                </c:pt>
                <c:pt idx="3607">
                  <c:v>3852131197</c:v>
                </c:pt>
                <c:pt idx="3608">
                  <c:v>4617193766</c:v>
                </c:pt>
                <c:pt idx="3609">
                  <c:v>5168332870</c:v>
                </c:pt>
                <c:pt idx="3610">
                  <c:v>3070403395</c:v>
                </c:pt>
                <c:pt idx="3611">
                  <c:v>267973055</c:v>
                </c:pt>
                <c:pt idx="3612">
                  <c:v>9368382832</c:v>
                </c:pt>
                <c:pt idx="3613">
                  <c:v>6523985342</c:v>
                </c:pt>
                <c:pt idx="3614">
                  <c:v>534644902</c:v>
                </c:pt>
                <c:pt idx="3615">
                  <c:v>4930978947</c:v>
                </c:pt>
                <c:pt idx="3616">
                  <c:v>1345394004</c:v>
                </c:pt>
                <c:pt idx="3617">
                  <c:v>6063766529</c:v>
                </c:pt>
                <c:pt idx="3618">
                  <c:v>3966647338</c:v>
                </c:pt>
                <c:pt idx="3619">
                  <c:v>1374829579</c:v>
                </c:pt>
                <c:pt idx="3620">
                  <c:v>7957998003</c:v>
                </c:pt>
                <c:pt idx="3621">
                  <c:v>1154858081</c:v>
                </c:pt>
                <c:pt idx="3622">
                  <c:v>9679418790</c:v>
                </c:pt>
                <c:pt idx="3623">
                  <c:v>3352255156</c:v>
                </c:pt>
                <c:pt idx="3624">
                  <c:v>5952764959</c:v>
                </c:pt>
                <c:pt idx="3625">
                  <c:v>2231707888</c:v>
                </c:pt>
                <c:pt idx="3626">
                  <c:v>6497585672</c:v>
                </c:pt>
                <c:pt idx="3627">
                  <c:v>2707997641</c:v>
                </c:pt>
                <c:pt idx="3628">
                  <c:v>8270481327</c:v>
                </c:pt>
                <c:pt idx="3629">
                  <c:v>5935721201</c:v>
                </c:pt>
                <c:pt idx="3630">
                  <c:v>755285662</c:v>
                </c:pt>
                <c:pt idx="3631">
                  <c:v>7165667059</c:v>
                </c:pt>
                <c:pt idx="3632">
                  <c:v>4093158169</c:v>
                </c:pt>
                <c:pt idx="3633">
                  <c:v>7010491208</c:v>
                </c:pt>
                <c:pt idx="3634">
                  <c:v>9598140237</c:v>
                </c:pt>
                <c:pt idx="3635">
                  <c:v>2922491099</c:v>
                </c:pt>
                <c:pt idx="3636">
                  <c:v>4801746020</c:v>
                </c:pt>
                <c:pt idx="3637">
                  <c:v>4674869897</c:v>
                </c:pt>
                <c:pt idx="3638">
                  <c:v>962664014</c:v>
                </c:pt>
                <c:pt idx="3639">
                  <c:v>2121210458</c:v>
                </c:pt>
                <c:pt idx="3640">
                  <c:v>5203134693</c:v>
                </c:pt>
                <c:pt idx="3641">
                  <c:v>8524232560</c:v>
                </c:pt>
                <c:pt idx="3642">
                  <c:v>2384903535</c:v>
                </c:pt>
                <c:pt idx="3643">
                  <c:v>8106727513</c:v>
                </c:pt>
                <c:pt idx="3644">
                  <c:v>5948476340</c:v>
                </c:pt>
                <c:pt idx="3645">
                  <c:v>456430407</c:v>
                </c:pt>
                <c:pt idx="3646">
                  <c:v>7141436472</c:v>
                </c:pt>
                <c:pt idx="3647">
                  <c:v>2748416988</c:v>
                </c:pt>
                <c:pt idx="3648">
                  <c:v>1339291169</c:v>
                </c:pt>
                <c:pt idx="3649">
                  <c:v>9264704493</c:v>
                </c:pt>
                <c:pt idx="3650">
                  <c:v>2818593476</c:v>
                </c:pt>
                <c:pt idx="3651">
                  <c:v>560325355</c:v>
                </c:pt>
                <c:pt idx="3652">
                  <c:v>1887910158</c:v>
                </c:pt>
                <c:pt idx="3653">
                  <c:v>9178648556</c:v>
                </c:pt>
                <c:pt idx="3654">
                  <c:v>6778632070</c:v>
                </c:pt>
                <c:pt idx="3655">
                  <c:v>3820888861</c:v>
                </c:pt>
                <c:pt idx="3656">
                  <c:v>3883848727</c:v>
                </c:pt>
                <c:pt idx="3657">
                  <c:v>8669326566</c:v>
                </c:pt>
                <c:pt idx="3658">
                  <c:v>1471075958</c:v>
                </c:pt>
                <c:pt idx="3659">
                  <c:v>6334852515</c:v>
                </c:pt>
                <c:pt idx="3660">
                  <c:v>4223991787</c:v>
                </c:pt>
                <c:pt idx="3661">
                  <c:v>25075454</c:v>
                </c:pt>
                <c:pt idx="3662">
                  <c:v>2768948373</c:v>
                </c:pt>
                <c:pt idx="3663">
                  <c:v>4066817890</c:v>
                </c:pt>
                <c:pt idx="3664">
                  <c:v>7989790726</c:v>
                </c:pt>
                <c:pt idx="3665">
                  <c:v>1030228485</c:v>
                </c:pt>
                <c:pt idx="3666">
                  <c:v>2086635389</c:v>
                </c:pt>
                <c:pt idx="3667">
                  <c:v>443053049</c:v>
                </c:pt>
                <c:pt idx="3668">
                  <c:v>4614192319</c:v>
                </c:pt>
                <c:pt idx="3669">
                  <c:v>4808298139</c:v>
                </c:pt>
                <c:pt idx="3670">
                  <c:v>8593104509</c:v>
                </c:pt>
                <c:pt idx="3671">
                  <c:v>922452431</c:v>
                </c:pt>
                <c:pt idx="3672">
                  <c:v>547569181</c:v>
                </c:pt>
                <c:pt idx="3673">
                  <c:v>3692534515</c:v>
                </c:pt>
                <c:pt idx="3674">
                  <c:v>1212337050</c:v>
                </c:pt>
                <c:pt idx="3675">
                  <c:v>892201045</c:v>
                </c:pt>
                <c:pt idx="3676">
                  <c:v>675778190</c:v>
                </c:pt>
                <c:pt idx="3677">
                  <c:v>2517435723</c:v>
                </c:pt>
                <c:pt idx="3678">
                  <c:v>4359185251</c:v>
                </c:pt>
                <c:pt idx="3679">
                  <c:v>6092891913</c:v>
                </c:pt>
                <c:pt idx="3680">
                  <c:v>8469542095</c:v>
                </c:pt>
                <c:pt idx="3681">
                  <c:v>6818923836</c:v>
                </c:pt>
                <c:pt idx="3682">
                  <c:v>266125670</c:v>
                </c:pt>
                <c:pt idx="3683">
                  <c:v>5660988717</c:v>
                </c:pt>
                <c:pt idx="3684">
                  <c:v>8369689396</c:v>
                </c:pt>
                <c:pt idx="3685">
                  <c:v>2399237536</c:v>
                </c:pt>
                <c:pt idx="3686">
                  <c:v>9254695793</c:v>
                </c:pt>
                <c:pt idx="3687">
                  <c:v>4665513619</c:v>
                </c:pt>
                <c:pt idx="3688">
                  <c:v>5742760779</c:v>
                </c:pt>
                <c:pt idx="3689">
                  <c:v>6305370621</c:v>
                </c:pt>
                <c:pt idx="3690">
                  <c:v>1773552694</c:v>
                </c:pt>
                <c:pt idx="3691">
                  <c:v>2423179863</c:v>
                </c:pt>
                <c:pt idx="3692">
                  <c:v>9317288545</c:v>
                </c:pt>
                <c:pt idx="3693">
                  <c:v>5515859324</c:v>
                </c:pt>
                <c:pt idx="3694">
                  <c:v>9908109936</c:v>
                </c:pt>
                <c:pt idx="3695">
                  <c:v>50034804</c:v>
                </c:pt>
                <c:pt idx="3696">
                  <c:v>9642317087</c:v>
                </c:pt>
                <c:pt idx="3697">
                  <c:v>8846969480</c:v>
                </c:pt>
                <c:pt idx="3698">
                  <c:v>6889861361</c:v>
                </c:pt>
                <c:pt idx="3699">
                  <c:v>7581084884</c:v>
                </c:pt>
                <c:pt idx="3700">
                  <c:v>5327187322</c:v>
                </c:pt>
                <c:pt idx="3701">
                  <c:v>9004196803</c:v>
                </c:pt>
                <c:pt idx="3702">
                  <c:v>1214164528</c:v>
                </c:pt>
                <c:pt idx="3703">
                  <c:v>6650388971</c:v>
                </c:pt>
                <c:pt idx="3704">
                  <c:v>1713113570</c:v>
                </c:pt>
                <c:pt idx="3705">
                  <c:v>7398194021</c:v>
                </c:pt>
                <c:pt idx="3706">
                  <c:v>715991442</c:v>
                </c:pt>
                <c:pt idx="3707">
                  <c:v>4130773992</c:v>
                </c:pt>
                <c:pt idx="3708">
                  <c:v>8752743756</c:v>
                </c:pt>
                <c:pt idx="3709">
                  <c:v>3681220875</c:v>
                </c:pt>
                <c:pt idx="3710">
                  <c:v>4990717740</c:v>
                </c:pt>
                <c:pt idx="3711">
                  <c:v>912467398</c:v>
                </c:pt>
                <c:pt idx="3712">
                  <c:v>7745196043</c:v>
                </c:pt>
                <c:pt idx="3713">
                  <c:v>1178860523</c:v>
                </c:pt>
                <c:pt idx="3714">
                  <c:v>7127845093</c:v>
                </c:pt>
                <c:pt idx="3715">
                  <c:v>6177272215</c:v>
                </c:pt>
                <c:pt idx="3716">
                  <c:v>316025054</c:v>
                </c:pt>
                <c:pt idx="3717">
                  <c:v>1188050400</c:v>
                </c:pt>
                <c:pt idx="3718">
                  <c:v>2287874496</c:v>
                </c:pt>
                <c:pt idx="3719">
                  <c:v>7650109992</c:v>
                </c:pt>
                <c:pt idx="3720">
                  <c:v>4233921439</c:v>
                </c:pt>
                <c:pt idx="3721">
                  <c:v>829726675</c:v>
                </c:pt>
                <c:pt idx="3722">
                  <c:v>6742922370</c:v>
                </c:pt>
                <c:pt idx="3723">
                  <c:v>2858225036</c:v>
                </c:pt>
                <c:pt idx="3724">
                  <c:v>91949327</c:v>
                </c:pt>
                <c:pt idx="3725">
                  <c:v>2357683147</c:v>
                </c:pt>
                <c:pt idx="3726">
                  <c:v>3910559484</c:v>
                </c:pt>
                <c:pt idx="3727">
                  <c:v>9537515273</c:v>
                </c:pt>
                <c:pt idx="3728">
                  <c:v>9830259838</c:v>
                </c:pt>
                <c:pt idx="3729">
                  <c:v>5049815681</c:v>
                </c:pt>
                <c:pt idx="3730">
                  <c:v>3485917184</c:v>
                </c:pt>
                <c:pt idx="3731">
                  <c:v>4233334851</c:v>
                </c:pt>
                <c:pt idx="3732">
                  <c:v>5434039440</c:v>
                </c:pt>
                <c:pt idx="3733">
                  <c:v>119541602</c:v>
                </c:pt>
                <c:pt idx="3734">
                  <c:v>1761952757</c:v>
                </c:pt>
                <c:pt idx="3735">
                  <c:v>3187209831</c:v>
                </c:pt>
                <c:pt idx="3736">
                  <c:v>3216753034</c:v>
                </c:pt>
                <c:pt idx="3737">
                  <c:v>8085623145</c:v>
                </c:pt>
                <c:pt idx="3738">
                  <c:v>2946816494</c:v>
                </c:pt>
                <c:pt idx="3739">
                  <c:v>4854202033</c:v>
                </c:pt>
                <c:pt idx="3740">
                  <c:v>707040051</c:v>
                </c:pt>
                <c:pt idx="3741">
                  <c:v>7654235615</c:v>
                </c:pt>
                <c:pt idx="3742">
                  <c:v>9302460088</c:v>
                </c:pt>
                <c:pt idx="3743">
                  <c:v>4753137805</c:v>
                </c:pt>
                <c:pt idx="3744">
                  <c:v>3905233185</c:v>
                </c:pt>
                <c:pt idx="3745">
                  <c:v>2485368481</c:v>
                </c:pt>
                <c:pt idx="3746">
                  <c:v>9124168149</c:v>
                </c:pt>
                <c:pt idx="3747">
                  <c:v>462314030</c:v>
                </c:pt>
                <c:pt idx="3748">
                  <c:v>4805958197</c:v>
                </c:pt>
                <c:pt idx="3749">
                  <c:v>878963979</c:v>
                </c:pt>
                <c:pt idx="3750">
                  <c:v>7935032157</c:v>
                </c:pt>
                <c:pt idx="3751">
                  <c:v>7244380720</c:v>
                </c:pt>
                <c:pt idx="3752">
                  <c:v>914201859</c:v>
                </c:pt>
                <c:pt idx="3753">
                  <c:v>3435884185</c:v>
                </c:pt>
                <c:pt idx="3754">
                  <c:v>196601908</c:v>
                </c:pt>
                <c:pt idx="3755">
                  <c:v>5001120233</c:v>
                </c:pt>
                <c:pt idx="3756">
                  <c:v>1285623967</c:v>
                </c:pt>
                <c:pt idx="3757">
                  <c:v>9085585090</c:v>
                </c:pt>
                <c:pt idx="3758">
                  <c:v>5181997104</c:v>
                </c:pt>
                <c:pt idx="3759">
                  <c:v>5094056077</c:v>
                </c:pt>
                <c:pt idx="3760">
                  <c:v>5578220991</c:v>
                </c:pt>
                <c:pt idx="3761">
                  <c:v>8058759023</c:v>
                </c:pt>
                <c:pt idx="3762">
                  <c:v>1557687692</c:v>
                </c:pt>
                <c:pt idx="3763">
                  <c:v>6177903444</c:v>
                </c:pt>
                <c:pt idx="3764">
                  <c:v>1008681202</c:v>
                </c:pt>
                <c:pt idx="3765">
                  <c:v>9154111560</c:v>
                </c:pt>
                <c:pt idx="3766">
                  <c:v>2599514711</c:v>
                </c:pt>
                <c:pt idx="3767">
                  <c:v>757636039</c:v>
                </c:pt>
                <c:pt idx="3768">
                  <c:v>8534412677</c:v>
                </c:pt>
                <c:pt idx="3769">
                  <c:v>6250149708</c:v>
                </c:pt>
                <c:pt idx="3770">
                  <c:v>1241931410</c:v>
                </c:pt>
                <c:pt idx="3771">
                  <c:v>4973758167</c:v>
                </c:pt>
                <c:pt idx="3772">
                  <c:v>263373576</c:v>
                </c:pt>
                <c:pt idx="3773">
                  <c:v>3337555411</c:v>
                </c:pt>
                <c:pt idx="3774">
                  <c:v>6659900276</c:v>
                </c:pt>
                <c:pt idx="3775">
                  <c:v>4151204288</c:v>
                </c:pt>
                <c:pt idx="3776">
                  <c:v>8687750153</c:v>
                </c:pt>
                <c:pt idx="3777">
                  <c:v>9135086203</c:v>
                </c:pt>
                <c:pt idx="3778">
                  <c:v>3437958275</c:v>
                </c:pt>
                <c:pt idx="3779">
                  <c:v>8475857663</c:v>
                </c:pt>
                <c:pt idx="3780">
                  <c:v>9228016531</c:v>
                </c:pt>
                <c:pt idx="3781">
                  <c:v>3957901421</c:v>
                </c:pt>
                <c:pt idx="3782">
                  <c:v>6205544458</c:v>
                </c:pt>
                <c:pt idx="3783">
                  <c:v>3315900086</c:v>
                </c:pt>
                <c:pt idx="3784">
                  <c:v>1584641703</c:v>
                </c:pt>
                <c:pt idx="3785">
                  <c:v>1747849758</c:v>
                </c:pt>
                <c:pt idx="3786">
                  <c:v>3683182377</c:v>
                </c:pt>
                <c:pt idx="3787">
                  <c:v>5825555951</c:v>
                </c:pt>
                <c:pt idx="3788">
                  <c:v>8765843495</c:v>
                </c:pt>
                <c:pt idx="3789">
                  <c:v>5260388801</c:v>
                </c:pt>
                <c:pt idx="3790">
                  <c:v>1629632473</c:v>
                </c:pt>
                <c:pt idx="3791">
                  <c:v>8917323995</c:v>
                </c:pt>
                <c:pt idx="3792">
                  <c:v>2227748613</c:v>
                </c:pt>
                <c:pt idx="3793">
                  <c:v>5210467198</c:v>
                </c:pt>
                <c:pt idx="3794">
                  <c:v>1552100251</c:v>
                </c:pt>
                <c:pt idx="3795">
                  <c:v>6813615041</c:v>
                </c:pt>
                <c:pt idx="3796">
                  <c:v>6464056654</c:v>
                </c:pt>
                <c:pt idx="3797">
                  <c:v>1270033832</c:v>
                </c:pt>
                <c:pt idx="3798">
                  <c:v>395717256</c:v>
                </c:pt>
                <c:pt idx="3799">
                  <c:v>7188061696</c:v>
                </c:pt>
                <c:pt idx="3800">
                  <c:v>8099399811</c:v>
                </c:pt>
                <c:pt idx="3801">
                  <c:v>3560869110</c:v>
                </c:pt>
                <c:pt idx="3802">
                  <c:v>206287429</c:v>
                </c:pt>
                <c:pt idx="3803">
                  <c:v>23066040</c:v>
                </c:pt>
                <c:pt idx="3804">
                  <c:v>5113291056</c:v>
                </c:pt>
                <c:pt idx="3805">
                  <c:v>2139704355</c:v>
                </c:pt>
                <c:pt idx="3806">
                  <c:v>2344162232</c:v>
                </c:pt>
                <c:pt idx="3807">
                  <c:v>6420815401</c:v>
                </c:pt>
                <c:pt idx="3808">
                  <c:v>6558855690</c:v>
                </c:pt>
                <c:pt idx="3809">
                  <c:v>8118064077</c:v>
                </c:pt>
                <c:pt idx="3810">
                  <c:v>4767169453</c:v>
                </c:pt>
                <c:pt idx="3811">
                  <c:v>6009213150</c:v>
                </c:pt>
                <c:pt idx="3812">
                  <c:v>5340828204</c:v>
                </c:pt>
                <c:pt idx="3813">
                  <c:v>5021955152</c:v>
                </c:pt>
                <c:pt idx="3814">
                  <c:v>7679082111</c:v>
                </c:pt>
                <c:pt idx="3815">
                  <c:v>5602977708</c:v>
                </c:pt>
                <c:pt idx="3816">
                  <c:v>9565384145</c:v>
                </c:pt>
                <c:pt idx="3817">
                  <c:v>9168788029</c:v>
                </c:pt>
                <c:pt idx="3818">
                  <c:v>4373952906</c:v>
                </c:pt>
                <c:pt idx="3819">
                  <c:v>8852652663</c:v>
                </c:pt>
                <c:pt idx="3820">
                  <c:v>8547510613</c:v>
                </c:pt>
                <c:pt idx="3821">
                  <c:v>8591625773</c:v>
                </c:pt>
                <c:pt idx="3822">
                  <c:v>4278610947</c:v>
                </c:pt>
                <c:pt idx="3823">
                  <c:v>9170322392</c:v>
                </c:pt>
                <c:pt idx="3824">
                  <c:v>2662615125</c:v>
                </c:pt>
                <c:pt idx="3825">
                  <c:v>4960181869</c:v>
                </c:pt>
                <c:pt idx="3826">
                  <c:v>6712241944</c:v>
                </c:pt>
                <c:pt idx="3827">
                  <c:v>8788271099</c:v>
                </c:pt>
                <c:pt idx="3828">
                  <c:v>2316092470</c:v>
                </c:pt>
                <c:pt idx="3829">
                  <c:v>7849840658</c:v>
                </c:pt>
                <c:pt idx="3830">
                  <c:v>8166675358</c:v>
                </c:pt>
                <c:pt idx="3831">
                  <c:v>8922044578</c:v>
                </c:pt>
                <c:pt idx="3832">
                  <c:v>6315435807</c:v>
                </c:pt>
                <c:pt idx="3833">
                  <c:v>7804102828</c:v>
                </c:pt>
                <c:pt idx="3834">
                  <c:v>5233686503</c:v>
                </c:pt>
                <c:pt idx="3835">
                  <c:v>8516085821</c:v>
                </c:pt>
                <c:pt idx="3836">
                  <c:v>4811328329</c:v>
                </c:pt>
                <c:pt idx="3837">
                  <c:v>3759638708</c:v>
                </c:pt>
                <c:pt idx="3838">
                  <c:v>1760805688</c:v>
                </c:pt>
                <c:pt idx="3839">
                  <c:v>6556638625</c:v>
                </c:pt>
                <c:pt idx="3840">
                  <c:v>3562622880</c:v>
                </c:pt>
                <c:pt idx="3841">
                  <c:v>8469518593</c:v>
                </c:pt>
                <c:pt idx="3842">
                  <c:v>3429761182</c:v>
                </c:pt>
                <c:pt idx="3843">
                  <c:v>9238912165</c:v>
                </c:pt>
                <c:pt idx="3844">
                  <c:v>8236421317</c:v>
                </c:pt>
                <c:pt idx="3845">
                  <c:v>3637307332</c:v>
                </c:pt>
                <c:pt idx="3846">
                  <c:v>5453005432</c:v>
                </c:pt>
                <c:pt idx="3847">
                  <c:v>4475669316</c:v>
                </c:pt>
                <c:pt idx="3848">
                  <c:v>255218850</c:v>
                </c:pt>
                <c:pt idx="3849">
                  <c:v>5823202288</c:v>
                </c:pt>
                <c:pt idx="3850">
                  <c:v>4975070464</c:v>
                </c:pt>
                <c:pt idx="3851">
                  <c:v>5521981896</c:v>
                </c:pt>
                <c:pt idx="3852">
                  <c:v>1802186980</c:v>
                </c:pt>
                <c:pt idx="3853">
                  <c:v>9360793027</c:v>
                </c:pt>
                <c:pt idx="3854">
                  <c:v>7293134150</c:v>
                </c:pt>
                <c:pt idx="3855">
                  <c:v>4643137908</c:v>
                </c:pt>
                <c:pt idx="3856">
                  <c:v>7954402150</c:v>
                </c:pt>
                <c:pt idx="3857">
                  <c:v>4263649400</c:v>
                </c:pt>
                <c:pt idx="3858">
                  <c:v>890039364</c:v>
                </c:pt>
                <c:pt idx="3859">
                  <c:v>3388630615</c:v>
                </c:pt>
                <c:pt idx="3860">
                  <c:v>8974863650</c:v>
                </c:pt>
                <c:pt idx="3861">
                  <c:v>7071584850</c:v>
                </c:pt>
                <c:pt idx="3862">
                  <c:v>4588929984</c:v>
                </c:pt>
                <c:pt idx="3863">
                  <c:v>6754163488</c:v>
                </c:pt>
                <c:pt idx="3864">
                  <c:v>9939040318</c:v>
                </c:pt>
                <c:pt idx="3865">
                  <c:v>2734047411</c:v>
                </c:pt>
                <c:pt idx="3866">
                  <c:v>7105866446</c:v>
                </c:pt>
                <c:pt idx="3867">
                  <c:v>7586479828</c:v>
                </c:pt>
                <c:pt idx="3868">
                  <c:v>6257300991</c:v>
                </c:pt>
                <c:pt idx="3869">
                  <c:v>9636558310</c:v>
                </c:pt>
                <c:pt idx="3870">
                  <c:v>1117956415</c:v>
                </c:pt>
                <c:pt idx="3871">
                  <c:v>8339273884</c:v>
                </c:pt>
                <c:pt idx="3872">
                  <c:v>6670615000</c:v>
                </c:pt>
                <c:pt idx="3873">
                  <c:v>6019482456</c:v>
                </c:pt>
                <c:pt idx="3874">
                  <c:v>5459205204</c:v>
                </c:pt>
                <c:pt idx="3875">
                  <c:v>4568163188</c:v>
                </c:pt>
                <c:pt idx="3876">
                  <c:v>7404406951</c:v>
                </c:pt>
                <c:pt idx="3877">
                  <c:v>9884897271</c:v>
                </c:pt>
                <c:pt idx="3878">
                  <c:v>2982002434</c:v>
                </c:pt>
                <c:pt idx="3879">
                  <c:v>150829825</c:v>
                </c:pt>
                <c:pt idx="3880">
                  <c:v>2834573840</c:v>
                </c:pt>
                <c:pt idx="3881">
                  <c:v>1034030167</c:v>
                </c:pt>
                <c:pt idx="3882">
                  <c:v>7841408420</c:v>
                </c:pt>
                <c:pt idx="3883">
                  <c:v>3306393991</c:v>
                </c:pt>
                <c:pt idx="3884">
                  <c:v>9757034495</c:v>
                </c:pt>
                <c:pt idx="3885">
                  <c:v>8235494590</c:v>
                </c:pt>
                <c:pt idx="3886">
                  <c:v>1246531097</c:v>
                </c:pt>
                <c:pt idx="3887">
                  <c:v>4139009934</c:v>
                </c:pt>
                <c:pt idx="3888">
                  <c:v>3224876441</c:v>
                </c:pt>
                <c:pt idx="3889">
                  <c:v>376948396</c:v>
                </c:pt>
                <c:pt idx="3890">
                  <c:v>8568558984</c:v>
                </c:pt>
                <c:pt idx="3891">
                  <c:v>2660918570</c:v>
                </c:pt>
                <c:pt idx="3892">
                  <c:v>1623127726</c:v>
                </c:pt>
                <c:pt idx="3893">
                  <c:v>4238606795</c:v>
                </c:pt>
                <c:pt idx="3894">
                  <c:v>1165686007</c:v>
                </c:pt>
                <c:pt idx="3895">
                  <c:v>1910138827</c:v>
                </c:pt>
                <c:pt idx="3896">
                  <c:v>5555793510</c:v>
                </c:pt>
                <c:pt idx="3897">
                  <c:v>3012870555</c:v>
                </c:pt>
                <c:pt idx="3898">
                  <c:v>32824416</c:v>
                </c:pt>
                <c:pt idx="3899">
                  <c:v>2758636468</c:v>
                </c:pt>
                <c:pt idx="3900">
                  <c:v>8347585385</c:v>
                </c:pt>
                <c:pt idx="3901">
                  <c:v>1081873469</c:v>
                </c:pt>
                <c:pt idx="3902">
                  <c:v>7060675078</c:v>
                </c:pt>
                <c:pt idx="3903">
                  <c:v>2377582567</c:v>
                </c:pt>
                <c:pt idx="3904">
                  <c:v>3996919735</c:v>
                </c:pt>
                <c:pt idx="3905">
                  <c:v>3892171483</c:v>
                </c:pt>
                <c:pt idx="3906">
                  <c:v>5628548766</c:v>
                </c:pt>
                <c:pt idx="3907">
                  <c:v>1168145465</c:v>
                </c:pt>
                <c:pt idx="3908">
                  <c:v>8834292766</c:v>
                </c:pt>
                <c:pt idx="3909">
                  <c:v>8536852151</c:v>
                </c:pt>
                <c:pt idx="3910">
                  <c:v>1317392191</c:v>
                </c:pt>
                <c:pt idx="3911">
                  <c:v>7381890240</c:v>
                </c:pt>
                <c:pt idx="3912">
                  <c:v>8963035204</c:v>
                </c:pt>
                <c:pt idx="3913">
                  <c:v>9232692708</c:v>
                </c:pt>
                <c:pt idx="3914">
                  <c:v>5635417353</c:v>
                </c:pt>
                <c:pt idx="3915">
                  <c:v>125493037</c:v>
                </c:pt>
                <c:pt idx="3916">
                  <c:v>7905770729</c:v>
                </c:pt>
                <c:pt idx="3917">
                  <c:v>6631169046</c:v>
                </c:pt>
                <c:pt idx="3918">
                  <c:v>9508266279</c:v>
                </c:pt>
                <c:pt idx="3919">
                  <c:v>4749506982</c:v>
                </c:pt>
                <c:pt idx="3920">
                  <c:v>395974097</c:v>
                </c:pt>
                <c:pt idx="3921">
                  <c:v>3840260744</c:v>
                </c:pt>
                <c:pt idx="3922">
                  <c:v>5136757914</c:v>
                </c:pt>
                <c:pt idx="3923">
                  <c:v>3278938836</c:v>
                </c:pt>
                <c:pt idx="3924">
                  <c:v>8398448113</c:v>
                </c:pt>
                <c:pt idx="3925">
                  <c:v>1743722788</c:v>
                </c:pt>
                <c:pt idx="3926">
                  <c:v>14563673</c:v>
                </c:pt>
                <c:pt idx="3927">
                  <c:v>7428733979</c:v>
                </c:pt>
                <c:pt idx="3928">
                  <c:v>9543374791</c:v>
                </c:pt>
                <c:pt idx="3929">
                  <c:v>9867443535</c:v>
                </c:pt>
                <c:pt idx="3930">
                  <c:v>2031859285</c:v>
                </c:pt>
                <c:pt idx="3931">
                  <c:v>6438197300</c:v>
                </c:pt>
                <c:pt idx="3932">
                  <c:v>8440079761</c:v>
                </c:pt>
                <c:pt idx="3933">
                  <c:v>1368682618</c:v>
                </c:pt>
                <c:pt idx="3934">
                  <c:v>5340040674</c:v>
                </c:pt>
                <c:pt idx="3935">
                  <c:v>5310024735</c:v>
                </c:pt>
                <c:pt idx="3936">
                  <c:v>2075922780</c:v>
                </c:pt>
                <c:pt idx="3937">
                  <c:v>9454299697</c:v>
                </c:pt>
                <c:pt idx="3938">
                  <c:v>4973434876</c:v>
                </c:pt>
                <c:pt idx="3939">
                  <c:v>2118827784</c:v>
                </c:pt>
                <c:pt idx="3940">
                  <c:v>5487049637</c:v>
                </c:pt>
                <c:pt idx="3941">
                  <c:v>412064006</c:v>
                </c:pt>
                <c:pt idx="3942">
                  <c:v>561519013</c:v>
                </c:pt>
                <c:pt idx="3943">
                  <c:v>2836657502</c:v>
                </c:pt>
                <c:pt idx="3944">
                  <c:v>5784447424</c:v>
                </c:pt>
                <c:pt idx="3945">
                  <c:v>7352327584</c:v>
                </c:pt>
                <c:pt idx="3946">
                  <c:v>7814075262</c:v>
                </c:pt>
                <c:pt idx="3947">
                  <c:v>9943485825</c:v>
                </c:pt>
                <c:pt idx="3948">
                  <c:v>1555319483</c:v>
                </c:pt>
                <c:pt idx="3949">
                  <c:v>3714709932</c:v>
                </c:pt>
                <c:pt idx="3950">
                  <c:v>874839351</c:v>
                </c:pt>
                <c:pt idx="3951">
                  <c:v>2872467084</c:v>
                </c:pt>
                <c:pt idx="3952">
                  <c:v>3892917027</c:v>
                </c:pt>
                <c:pt idx="3953">
                  <c:v>906697050</c:v>
                </c:pt>
                <c:pt idx="3954">
                  <c:v>8517764617</c:v>
                </c:pt>
                <c:pt idx="3955">
                  <c:v>6296120486</c:v>
                </c:pt>
                <c:pt idx="3956">
                  <c:v>6774452590</c:v>
                </c:pt>
                <c:pt idx="3957">
                  <c:v>5172027556</c:v>
                </c:pt>
                <c:pt idx="3958">
                  <c:v>359764371</c:v>
                </c:pt>
                <c:pt idx="3959">
                  <c:v>2907984578</c:v>
                </c:pt>
                <c:pt idx="3960">
                  <c:v>2466507439</c:v>
                </c:pt>
                <c:pt idx="3961">
                  <c:v>5694287304</c:v>
                </c:pt>
                <c:pt idx="3962">
                  <c:v>9200676634</c:v>
                </c:pt>
                <c:pt idx="3963">
                  <c:v>1066196028</c:v>
                </c:pt>
                <c:pt idx="3964">
                  <c:v>8606257117</c:v>
                </c:pt>
                <c:pt idx="3965">
                  <c:v>4847313127</c:v>
                </c:pt>
                <c:pt idx="3966">
                  <c:v>534400620</c:v>
                </c:pt>
                <c:pt idx="3967">
                  <c:v>8309604920</c:v>
                </c:pt>
                <c:pt idx="3968">
                  <c:v>8064836646</c:v>
                </c:pt>
                <c:pt idx="3969">
                  <c:v>2542710937</c:v>
                </c:pt>
                <c:pt idx="3970">
                  <c:v>1196510385</c:v>
                </c:pt>
                <c:pt idx="3971">
                  <c:v>3806289484</c:v>
                </c:pt>
                <c:pt idx="3972">
                  <c:v>4580127889</c:v>
                </c:pt>
                <c:pt idx="3973">
                  <c:v>8016298982</c:v>
                </c:pt>
                <c:pt idx="3974">
                  <c:v>3934447538</c:v>
                </c:pt>
                <c:pt idx="3975">
                  <c:v>274355906</c:v>
                </c:pt>
                <c:pt idx="3976">
                  <c:v>957813287</c:v>
                </c:pt>
                <c:pt idx="3977">
                  <c:v>3003062417</c:v>
                </c:pt>
                <c:pt idx="3978">
                  <c:v>7878816190</c:v>
                </c:pt>
                <c:pt idx="3979">
                  <c:v>3684660108</c:v>
                </c:pt>
                <c:pt idx="3980">
                  <c:v>4114580549</c:v>
                </c:pt>
                <c:pt idx="3981">
                  <c:v>8424460006</c:v>
                </c:pt>
                <c:pt idx="3982">
                  <c:v>2234891930</c:v>
                </c:pt>
                <c:pt idx="3983">
                  <c:v>2416240994</c:v>
                </c:pt>
                <c:pt idx="3984">
                  <c:v>3902497181</c:v>
                </c:pt>
                <c:pt idx="3985">
                  <c:v>6715642354</c:v>
                </c:pt>
                <c:pt idx="3986">
                  <c:v>7627986044</c:v>
                </c:pt>
                <c:pt idx="3987">
                  <c:v>6494644449</c:v>
                </c:pt>
                <c:pt idx="3988">
                  <c:v>5497041647</c:v>
                </c:pt>
                <c:pt idx="3989">
                  <c:v>6282806445</c:v>
                </c:pt>
                <c:pt idx="3990">
                  <c:v>4280950784</c:v>
                </c:pt>
                <c:pt idx="3991">
                  <c:v>8912822020</c:v>
                </c:pt>
                <c:pt idx="3992">
                  <c:v>8242181330</c:v>
                </c:pt>
                <c:pt idx="3993">
                  <c:v>4820462075</c:v>
                </c:pt>
                <c:pt idx="3994">
                  <c:v>9203432051</c:v>
                </c:pt>
                <c:pt idx="3995">
                  <c:v>7379254936</c:v>
                </c:pt>
                <c:pt idx="3996">
                  <c:v>700409661</c:v>
                </c:pt>
                <c:pt idx="3997">
                  <c:v>2730960716</c:v>
                </c:pt>
                <c:pt idx="3998">
                  <c:v>4479002820</c:v>
                </c:pt>
                <c:pt idx="3999">
                  <c:v>739226509</c:v>
                </c:pt>
              </c:strCache>
            </c:strRef>
          </c:cat>
          <c:val>
            <c:numRef>
              <c:f>'Strategy 1'!$C$7:$C$4007</c:f>
              <c:numCache>
                <c:formatCode>_("$"* #,##0.00_);_("$"* \(#,##0.00\);_("$"* "-"??_);_(@_)</c:formatCode>
                <c:ptCount val="4000"/>
                <c:pt idx="0">
                  <c:v>-5270.7200000000012</c:v>
                </c:pt>
                <c:pt idx="1">
                  <c:v>-4418</c:v>
                </c:pt>
                <c:pt idx="2">
                  <c:v>-4284.6399999999994</c:v>
                </c:pt>
                <c:pt idx="3">
                  <c:v>-4106.92</c:v>
                </c:pt>
                <c:pt idx="4">
                  <c:v>-3928.9600000000009</c:v>
                </c:pt>
                <c:pt idx="5">
                  <c:v>-3415.3199999999997</c:v>
                </c:pt>
                <c:pt idx="6">
                  <c:v>-3328.3600000000006</c:v>
                </c:pt>
                <c:pt idx="7">
                  <c:v>-3130.4000000000015</c:v>
                </c:pt>
                <c:pt idx="8">
                  <c:v>-3028.24</c:v>
                </c:pt>
                <c:pt idx="9">
                  <c:v>-2970.5999999999985</c:v>
                </c:pt>
                <c:pt idx="10">
                  <c:v>-2884.24</c:v>
                </c:pt>
                <c:pt idx="11">
                  <c:v>-2869.3199999999988</c:v>
                </c:pt>
                <c:pt idx="12">
                  <c:v>-2806.7999999999993</c:v>
                </c:pt>
                <c:pt idx="13">
                  <c:v>-2717.4399999999987</c:v>
                </c:pt>
                <c:pt idx="14">
                  <c:v>-2693.08</c:v>
                </c:pt>
                <c:pt idx="15">
                  <c:v>-2648.2000000000007</c:v>
                </c:pt>
                <c:pt idx="16">
                  <c:v>-2642.7200000000012</c:v>
                </c:pt>
                <c:pt idx="17">
                  <c:v>-2607.6399999999994</c:v>
                </c:pt>
                <c:pt idx="18">
                  <c:v>-2565.7999999999993</c:v>
                </c:pt>
                <c:pt idx="19">
                  <c:v>-2460</c:v>
                </c:pt>
                <c:pt idx="20">
                  <c:v>-2436.9600000000009</c:v>
                </c:pt>
                <c:pt idx="21">
                  <c:v>-2420.4799999999996</c:v>
                </c:pt>
                <c:pt idx="22">
                  <c:v>-2395.0400000000009</c:v>
                </c:pt>
                <c:pt idx="23">
                  <c:v>-2333.0399999999991</c:v>
                </c:pt>
                <c:pt idx="24">
                  <c:v>-2328.4799999999996</c:v>
                </c:pt>
                <c:pt idx="25">
                  <c:v>-2274.9599999999991</c:v>
                </c:pt>
                <c:pt idx="26">
                  <c:v>-2214.2399999999998</c:v>
                </c:pt>
                <c:pt idx="27">
                  <c:v>-2152.5200000000004</c:v>
                </c:pt>
                <c:pt idx="28">
                  <c:v>-2031.9200000000019</c:v>
                </c:pt>
                <c:pt idx="29">
                  <c:v>-2027.7200000000012</c:v>
                </c:pt>
                <c:pt idx="30">
                  <c:v>-1984.5599999999995</c:v>
                </c:pt>
                <c:pt idx="31">
                  <c:v>-1931.2799999999988</c:v>
                </c:pt>
                <c:pt idx="32">
                  <c:v>-1877.7999999999993</c:v>
                </c:pt>
                <c:pt idx="33">
                  <c:v>-1795.2399999999998</c:v>
                </c:pt>
                <c:pt idx="34">
                  <c:v>-1739.9200000000019</c:v>
                </c:pt>
                <c:pt idx="35">
                  <c:v>-1699.3199999999997</c:v>
                </c:pt>
                <c:pt idx="36">
                  <c:v>-1648.9200000000019</c:v>
                </c:pt>
                <c:pt idx="37">
                  <c:v>-1647.2399999999998</c:v>
                </c:pt>
                <c:pt idx="38">
                  <c:v>-1645.9600000000009</c:v>
                </c:pt>
                <c:pt idx="39">
                  <c:v>-1622.2800000000007</c:v>
                </c:pt>
                <c:pt idx="40">
                  <c:v>-1621.4400000000005</c:v>
                </c:pt>
                <c:pt idx="41">
                  <c:v>-1614.2000000000007</c:v>
                </c:pt>
                <c:pt idx="42">
                  <c:v>-1613</c:v>
                </c:pt>
                <c:pt idx="43">
                  <c:v>-1548.6399999999994</c:v>
                </c:pt>
                <c:pt idx="44">
                  <c:v>-1547.92</c:v>
                </c:pt>
                <c:pt idx="45">
                  <c:v>-1521.7999999999993</c:v>
                </c:pt>
                <c:pt idx="46">
                  <c:v>-1516.4000000000015</c:v>
                </c:pt>
                <c:pt idx="47">
                  <c:v>-1505.6800000000003</c:v>
                </c:pt>
                <c:pt idx="48">
                  <c:v>-1494.4000000000015</c:v>
                </c:pt>
                <c:pt idx="49">
                  <c:v>-1493.7200000000012</c:v>
                </c:pt>
                <c:pt idx="50">
                  <c:v>-1485.92</c:v>
                </c:pt>
                <c:pt idx="51">
                  <c:v>-1473.4000000000015</c:v>
                </c:pt>
                <c:pt idx="52">
                  <c:v>-1468.7999999999993</c:v>
                </c:pt>
                <c:pt idx="53">
                  <c:v>-1441.4400000000005</c:v>
                </c:pt>
                <c:pt idx="54">
                  <c:v>-1419.8400000000001</c:v>
                </c:pt>
                <c:pt idx="55">
                  <c:v>-1391.5999999999985</c:v>
                </c:pt>
                <c:pt idx="56">
                  <c:v>-1353.3199999999997</c:v>
                </c:pt>
                <c:pt idx="57">
                  <c:v>-1325.2800000000007</c:v>
                </c:pt>
                <c:pt idx="58">
                  <c:v>-1314.3600000000006</c:v>
                </c:pt>
                <c:pt idx="59">
                  <c:v>-1296.7600000000002</c:v>
                </c:pt>
                <c:pt idx="60">
                  <c:v>-1293.7600000000002</c:v>
                </c:pt>
                <c:pt idx="61">
                  <c:v>-1265.1599999999999</c:v>
                </c:pt>
                <c:pt idx="62">
                  <c:v>-1254.9599999999991</c:v>
                </c:pt>
                <c:pt idx="63">
                  <c:v>-1238.4399999999987</c:v>
                </c:pt>
                <c:pt idx="64">
                  <c:v>-1216.08</c:v>
                </c:pt>
                <c:pt idx="65">
                  <c:v>-1212.2000000000007</c:v>
                </c:pt>
                <c:pt idx="66">
                  <c:v>-1197.6399999999994</c:v>
                </c:pt>
                <c:pt idx="67">
                  <c:v>-1184.2799999999988</c:v>
                </c:pt>
                <c:pt idx="68">
                  <c:v>-1150.3199999999997</c:v>
                </c:pt>
                <c:pt idx="69">
                  <c:v>-1147.2000000000007</c:v>
                </c:pt>
                <c:pt idx="70">
                  <c:v>-1122.0399999999991</c:v>
                </c:pt>
                <c:pt idx="71">
                  <c:v>-1120.3199999999997</c:v>
                </c:pt>
                <c:pt idx="72">
                  <c:v>-1113.7600000000002</c:v>
                </c:pt>
                <c:pt idx="73">
                  <c:v>-1069.4399999999987</c:v>
                </c:pt>
                <c:pt idx="74">
                  <c:v>-1060.880000000001</c:v>
                </c:pt>
                <c:pt idx="75">
                  <c:v>-1047.5200000000004</c:v>
                </c:pt>
                <c:pt idx="76">
                  <c:v>-1046.92</c:v>
                </c:pt>
                <c:pt idx="77">
                  <c:v>-1045.6800000000003</c:v>
                </c:pt>
                <c:pt idx="78">
                  <c:v>-1021.7199999999993</c:v>
                </c:pt>
                <c:pt idx="79">
                  <c:v>-999.59999999999854</c:v>
                </c:pt>
                <c:pt idx="80">
                  <c:v>-987.59999999999854</c:v>
                </c:pt>
                <c:pt idx="81">
                  <c:v>-951.76000000000022</c:v>
                </c:pt>
                <c:pt idx="82">
                  <c:v>-918.52000000000044</c:v>
                </c:pt>
                <c:pt idx="83">
                  <c:v>-916.63999999999942</c:v>
                </c:pt>
                <c:pt idx="84">
                  <c:v>-914.60000000000036</c:v>
                </c:pt>
                <c:pt idx="85">
                  <c:v>-903</c:v>
                </c:pt>
                <c:pt idx="86">
                  <c:v>-885.84000000000015</c:v>
                </c:pt>
                <c:pt idx="87">
                  <c:v>-880.79999999999927</c:v>
                </c:pt>
                <c:pt idx="88">
                  <c:v>-865.36000000000058</c:v>
                </c:pt>
                <c:pt idx="89">
                  <c:v>-864.11999999999898</c:v>
                </c:pt>
                <c:pt idx="90">
                  <c:v>-838.31999999999971</c:v>
                </c:pt>
                <c:pt idx="91">
                  <c:v>-818.84000000000015</c:v>
                </c:pt>
                <c:pt idx="92">
                  <c:v>-809.07999999999993</c:v>
                </c:pt>
                <c:pt idx="93">
                  <c:v>-803.15999999999985</c:v>
                </c:pt>
                <c:pt idx="94">
                  <c:v>-801.96000000000095</c:v>
                </c:pt>
                <c:pt idx="95">
                  <c:v>-795.48000000000138</c:v>
                </c:pt>
                <c:pt idx="96">
                  <c:v>-780.68000000000029</c:v>
                </c:pt>
                <c:pt idx="97">
                  <c:v>-769.68000000000029</c:v>
                </c:pt>
                <c:pt idx="98">
                  <c:v>-752.23999999999978</c:v>
                </c:pt>
                <c:pt idx="99">
                  <c:v>-749.92000000000007</c:v>
                </c:pt>
                <c:pt idx="100">
                  <c:v>-744.84000000000015</c:v>
                </c:pt>
                <c:pt idx="101">
                  <c:v>-744.52000000000044</c:v>
                </c:pt>
                <c:pt idx="102">
                  <c:v>-743.48000000000138</c:v>
                </c:pt>
                <c:pt idx="103">
                  <c:v>-740.43999999999869</c:v>
                </c:pt>
                <c:pt idx="104">
                  <c:v>-728.88000000000102</c:v>
                </c:pt>
                <c:pt idx="105">
                  <c:v>-718.72000000000116</c:v>
                </c:pt>
                <c:pt idx="106">
                  <c:v>-686.76000000000022</c:v>
                </c:pt>
                <c:pt idx="107">
                  <c:v>-685.04000000000087</c:v>
                </c:pt>
                <c:pt idx="108">
                  <c:v>-680.79999999999927</c:v>
                </c:pt>
                <c:pt idx="109">
                  <c:v>-679.52000000000044</c:v>
                </c:pt>
                <c:pt idx="110">
                  <c:v>-676.84000000000015</c:v>
                </c:pt>
                <c:pt idx="111">
                  <c:v>-669.63999999999942</c:v>
                </c:pt>
                <c:pt idx="112">
                  <c:v>-657.03999999999905</c:v>
                </c:pt>
                <c:pt idx="113">
                  <c:v>-649.20000000000073</c:v>
                </c:pt>
                <c:pt idx="114">
                  <c:v>-644.71999999999935</c:v>
                </c:pt>
                <c:pt idx="115">
                  <c:v>-643.60000000000036</c:v>
                </c:pt>
                <c:pt idx="116">
                  <c:v>-635.44000000000051</c:v>
                </c:pt>
                <c:pt idx="117">
                  <c:v>-631.31999999999971</c:v>
                </c:pt>
                <c:pt idx="118">
                  <c:v>-629.20000000000073</c:v>
                </c:pt>
                <c:pt idx="119">
                  <c:v>-628.36000000000058</c:v>
                </c:pt>
                <c:pt idx="120">
                  <c:v>-619.28000000000065</c:v>
                </c:pt>
                <c:pt idx="121">
                  <c:v>-604.20000000000073</c:v>
                </c:pt>
                <c:pt idx="122">
                  <c:v>-589.19999999999891</c:v>
                </c:pt>
                <c:pt idx="123">
                  <c:v>-564.27999999999884</c:v>
                </c:pt>
                <c:pt idx="124">
                  <c:v>-556.88000000000011</c:v>
                </c:pt>
                <c:pt idx="125">
                  <c:v>-555.63999999999942</c:v>
                </c:pt>
                <c:pt idx="126">
                  <c:v>-544.60000000000036</c:v>
                </c:pt>
                <c:pt idx="127">
                  <c:v>-538.07999999999993</c:v>
                </c:pt>
                <c:pt idx="128">
                  <c:v>-536.20000000000073</c:v>
                </c:pt>
                <c:pt idx="129">
                  <c:v>-528.71999999999935</c:v>
                </c:pt>
                <c:pt idx="130">
                  <c:v>-518.84000000000015</c:v>
                </c:pt>
                <c:pt idx="131">
                  <c:v>-518.51999999999862</c:v>
                </c:pt>
                <c:pt idx="132">
                  <c:v>-509</c:v>
                </c:pt>
                <c:pt idx="133">
                  <c:v>-503.79999999999927</c:v>
                </c:pt>
                <c:pt idx="134">
                  <c:v>-494.40000000000146</c:v>
                </c:pt>
                <c:pt idx="135">
                  <c:v>-492.44000000000051</c:v>
                </c:pt>
                <c:pt idx="136">
                  <c:v>-478.36000000000058</c:v>
                </c:pt>
                <c:pt idx="137">
                  <c:v>-472.79999999999927</c:v>
                </c:pt>
                <c:pt idx="138">
                  <c:v>-471.11999999999898</c:v>
                </c:pt>
                <c:pt idx="139">
                  <c:v>-453.07999999999811</c:v>
                </c:pt>
                <c:pt idx="140">
                  <c:v>-439.60000000000036</c:v>
                </c:pt>
                <c:pt idx="141">
                  <c:v>-434.20000000000073</c:v>
                </c:pt>
                <c:pt idx="142">
                  <c:v>-425.40000000000146</c:v>
                </c:pt>
                <c:pt idx="143">
                  <c:v>-418.51999999999862</c:v>
                </c:pt>
                <c:pt idx="144">
                  <c:v>-415.80000000000109</c:v>
                </c:pt>
                <c:pt idx="145">
                  <c:v>-414.79999999999927</c:v>
                </c:pt>
                <c:pt idx="146">
                  <c:v>-400.27999999999884</c:v>
                </c:pt>
                <c:pt idx="147">
                  <c:v>-399.84000000000015</c:v>
                </c:pt>
                <c:pt idx="148">
                  <c:v>-397.95999999999913</c:v>
                </c:pt>
                <c:pt idx="149">
                  <c:v>-396</c:v>
                </c:pt>
                <c:pt idx="150">
                  <c:v>-372.48000000000138</c:v>
                </c:pt>
                <c:pt idx="151">
                  <c:v>-364.44000000000051</c:v>
                </c:pt>
                <c:pt idx="152">
                  <c:v>-358.95999999999913</c:v>
                </c:pt>
                <c:pt idx="153">
                  <c:v>-353.07999999999811</c:v>
                </c:pt>
                <c:pt idx="154">
                  <c:v>-348.72000000000116</c:v>
                </c:pt>
                <c:pt idx="155">
                  <c:v>-342.15999999999985</c:v>
                </c:pt>
                <c:pt idx="156">
                  <c:v>-338.79999999999927</c:v>
                </c:pt>
                <c:pt idx="157">
                  <c:v>-338.11999999999898</c:v>
                </c:pt>
                <c:pt idx="158">
                  <c:v>-337.76000000000022</c:v>
                </c:pt>
                <c:pt idx="159">
                  <c:v>-288.68000000000029</c:v>
                </c:pt>
                <c:pt idx="160">
                  <c:v>-272.60000000000036</c:v>
                </c:pt>
                <c:pt idx="161">
                  <c:v>-271.23999999999978</c:v>
                </c:pt>
                <c:pt idx="162">
                  <c:v>-267</c:v>
                </c:pt>
                <c:pt idx="163">
                  <c:v>-266.88000000000011</c:v>
                </c:pt>
                <c:pt idx="164">
                  <c:v>-254.79999999999927</c:v>
                </c:pt>
                <c:pt idx="165">
                  <c:v>-242.55999999999949</c:v>
                </c:pt>
                <c:pt idx="166">
                  <c:v>-238.79999999999927</c:v>
                </c:pt>
                <c:pt idx="167">
                  <c:v>-229.76000000000022</c:v>
                </c:pt>
                <c:pt idx="168">
                  <c:v>-222.72000000000116</c:v>
                </c:pt>
                <c:pt idx="169">
                  <c:v>-205.36000000000058</c:v>
                </c:pt>
                <c:pt idx="170">
                  <c:v>-168.15999999999985</c:v>
                </c:pt>
                <c:pt idx="171">
                  <c:v>-159.03999999999905</c:v>
                </c:pt>
                <c:pt idx="172">
                  <c:v>-130.51999999999862</c:v>
                </c:pt>
                <c:pt idx="173">
                  <c:v>-130.15999999999985</c:v>
                </c:pt>
                <c:pt idx="174">
                  <c:v>-125.40000000000146</c:v>
                </c:pt>
                <c:pt idx="175">
                  <c:v>-116.84000000000015</c:v>
                </c:pt>
                <c:pt idx="176">
                  <c:v>-115.15999999999985</c:v>
                </c:pt>
                <c:pt idx="177">
                  <c:v>-108.47999999999956</c:v>
                </c:pt>
                <c:pt idx="178">
                  <c:v>-107.52000000000044</c:v>
                </c:pt>
                <c:pt idx="179">
                  <c:v>-103.68000000000029</c:v>
                </c:pt>
                <c:pt idx="180">
                  <c:v>-102.92000000000007</c:v>
                </c:pt>
                <c:pt idx="181">
                  <c:v>-98.079999999999927</c:v>
                </c:pt>
                <c:pt idx="182">
                  <c:v>-93.319999999999709</c:v>
                </c:pt>
                <c:pt idx="183">
                  <c:v>-85.719999999999345</c:v>
                </c:pt>
                <c:pt idx="184">
                  <c:v>-84.799999999999272</c:v>
                </c:pt>
                <c:pt idx="185">
                  <c:v>-76.720000000001164</c:v>
                </c:pt>
                <c:pt idx="186">
                  <c:v>-73.559999999999491</c:v>
                </c:pt>
                <c:pt idx="187">
                  <c:v>-73.279999999998836</c:v>
                </c:pt>
                <c:pt idx="188">
                  <c:v>-72.920000000001892</c:v>
                </c:pt>
                <c:pt idx="189">
                  <c:v>-61.760000000000218</c:v>
                </c:pt>
                <c:pt idx="190">
                  <c:v>-59.039999999999054</c:v>
                </c:pt>
                <c:pt idx="191">
                  <c:v>-51</c:v>
                </c:pt>
                <c:pt idx="192">
                  <c:v>-41.680000000000291</c:v>
                </c:pt>
                <c:pt idx="193">
                  <c:v>-35.920000000000073</c:v>
                </c:pt>
                <c:pt idx="194">
                  <c:v>-33.119999999998981</c:v>
                </c:pt>
                <c:pt idx="195">
                  <c:v>-31.119999999998981</c:v>
                </c:pt>
                <c:pt idx="196">
                  <c:v>-22.480000000001382</c:v>
                </c:pt>
                <c:pt idx="197">
                  <c:v>-22.200000000000728</c:v>
                </c:pt>
                <c:pt idx="198">
                  <c:v>-20.920000000000073</c:v>
                </c:pt>
                <c:pt idx="199">
                  <c:v>-4.680000000000291</c:v>
                </c:pt>
                <c:pt idx="200">
                  <c:v>1.1199999999998909</c:v>
                </c:pt>
                <c:pt idx="201">
                  <c:v>1.7600000000002183</c:v>
                </c:pt>
                <c:pt idx="202">
                  <c:v>4.1599999999998545</c:v>
                </c:pt>
                <c:pt idx="203">
                  <c:v>16.040000000000873</c:v>
                </c:pt>
                <c:pt idx="204">
                  <c:v>19.680000000000291</c:v>
                </c:pt>
                <c:pt idx="205">
                  <c:v>20.520000000000437</c:v>
                </c:pt>
                <c:pt idx="206">
                  <c:v>26.440000000000509</c:v>
                </c:pt>
                <c:pt idx="207">
                  <c:v>29.280000000000655</c:v>
                </c:pt>
                <c:pt idx="208">
                  <c:v>30.040000000000873</c:v>
                </c:pt>
                <c:pt idx="209">
                  <c:v>30.840000000000146</c:v>
                </c:pt>
                <c:pt idx="210">
                  <c:v>32.880000000001019</c:v>
                </c:pt>
                <c:pt idx="211">
                  <c:v>40.520000000000437</c:v>
                </c:pt>
                <c:pt idx="212">
                  <c:v>43.680000000000291</c:v>
                </c:pt>
                <c:pt idx="213">
                  <c:v>44.159999999999854</c:v>
                </c:pt>
                <c:pt idx="214">
                  <c:v>49.159999999999854</c:v>
                </c:pt>
                <c:pt idx="215">
                  <c:v>49.559999999999491</c:v>
                </c:pt>
                <c:pt idx="216">
                  <c:v>52.599999999998545</c:v>
                </c:pt>
                <c:pt idx="217">
                  <c:v>59.119999999998981</c:v>
                </c:pt>
                <c:pt idx="218">
                  <c:v>81.840000000000146</c:v>
                </c:pt>
                <c:pt idx="219">
                  <c:v>91.440000000000509</c:v>
                </c:pt>
                <c:pt idx="220">
                  <c:v>109.80000000000109</c:v>
                </c:pt>
                <c:pt idx="221">
                  <c:v>111.68000000000029</c:v>
                </c:pt>
                <c:pt idx="222">
                  <c:v>112.23999999999978</c:v>
                </c:pt>
                <c:pt idx="223">
                  <c:v>120.84000000000015</c:v>
                </c:pt>
                <c:pt idx="224">
                  <c:v>130.23999999999978</c:v>
                </c:pt>
                <c:pt idx="225">
                  <c:v>131.55999999999949</c:v>
                </c:pt>
                <c:pt idx="226">
                  <c:v>150.84000000000015</c:v>
                </c:pt>
                <c:pt idx="227">
                  <c:v>154.11999999999898</c:v>
                </c:pt>
                <c:pt idx="228">
                  <c:v>163.44000000000051</c:v>
                </c:pt>
                <c:pt idx="229">
                  <c:v>163.47999999999956</c:v>
                </c:pt>
                <c:pt idx="230">
                  <c:v>179.47999999999956</c:v>
                </c:pt>
                <c:pt idx="231">
                  <c:v>206.36000000000058</c:v>
                </c:pt>
                <c:pt idx="232">
                  <c:v>211.88000000000102</c:v>
                </c:pt>
                <c:pt idx="233">
                  <c:v>224</c:v>
                </c:pt>
                <c:pt idx="234">
                  <c:v>240.15999999999985</c:v>
                </c:pt>
                <c:pt idx="235">
                  <c:v>253.28000000000065</c:v>
                </c:pt>
                <c:pt idx="236">
                  <c:v>259.84000000000015</c:v>
                </c:pt>
                <c:pt idx="237">
                  <c:v>269.07999999999993</c:v>
                </c:pt>
                <c:pt idx="238">
                  <c:v>282.07999999999993</c:v>
                </c:pt>
                <c:pt idx="239">
                  <c:v>285.27999999999884</c:v>
                </c:pt>
                <c:pt idx="240">
                  <c:v>305.11999999999898</c:v>
                </c:pt>
                <c:pt idx="241">
                  <c:v>312.48000000000138</c:v>
                </c:pt>
                <c:pt idx="242">
                  <c:v>315.88000000000102</c:v>
                </c:pt>
                <c:pt idx="243">
                  <c:v>340</c:v>
                </c:pt>
                <c:pt idx="244">
                  <c:v>347.71999999999935</c:v>
                </c:pt>
                <c:pt idx="245">
                  <c:v>348.07999999999993</c:v>
                </c:pt>
                <c:pt idx="246">
                  <c:v>348.59999999999854</c:v>
                </c:pt>
                <c:pt idx="247">
                  <c:v>349.11999999999898</c:v>
                </c:pt>
                <c:pt idx="248">
                  <c:v>349.84000000000015</c:v>
                </c:pt>
                <c:pt idx="249">
                  <c:v>350.20000000000073</c:v>
                </c:pt>
                <c:pt idx="250">
                  <c:v>359.63999999999942</c:v>
                </c:pt>
                <c:pt idx="251">
                  <c:v>378.84000000000015</c:v>
                </c:pt>
                <c:pt idx="252">
                  <c:v>384.88000000000102</c:v>
                </c:pt>
                <c:pt idx="253">
                  <c:v>391.79999999999927</c:v>
                </c:pt>
                <c:pt idx="254">
                  <c:v>392.03999999999905</c:v>
                </c:pt>
                <c:pt idx="255">
                  <c:v>392.11999999999898</c:v>
                </c:pt>
                <c:pt idx="256">
                  <c:v>393.11999999999898</c:v>
                </c:pt>
                <c:pt idx="257">
                  <c:v>393.23999999999978</c:v>
                </c:pt>
                <c:pt idx="258">
                  <c:v>415.23999999999978</c:v>
                </c:pt>
                <c:pt idx="259">
                  <c:v>422.23999999999978</c:v>
                </c:pt>
                <c:pt idx="260">
                  <c:v>423.84000000000015</c:v>
                </c:pt>
                <c:pt idx="261">
                  <c:v>432.31999999999971</c:v>
                </c:pt>
                <c:pt idx="262">
                  <c:v>437.15999999999985</c:v>
                </c:pt>
                <c:pt idx="263">
                  <c:v>439.88000000000011</c:v>
                </c:pt>
                <c:pt idx="264">
                  <c:v>451.84000000000015</c:v>
                </c:pt>
                <c:pt idx="265">
                  <c:v>454.31999999999971</c:v>
                </c:pt>
                <c:pt idx="266">
                  <c:v>466.92000000000007</c:v>
                </c:pt>
                <c:pt idx="267">
                  <c:v>467.35999999999967</c:v>
                </c:pt>
                <c:pt idx="268">
                  <c:v>469</c:v>
                </c:pt>
                <c:pt idx="269">
                  <c:v>471.52000000000044</c:v>
                </c:pt>
                <c:pt idx="270">
                  <c:v>476.27999999999884</c:v>
                </c:pt>
                <c:pt idx="271">
                  <c:v>481.23999999999978</c:v>
                </c:pt>
                <c:pt idx="272">
                  <c:v>491.03999999999905</c:v>
                </c:pt>
                <c:pt idx="273">
                  <c:v>494.44000000000051</c:v>
                </c:pt>
                <c:pt idx="274">
                  <c:v>498.23999999999978</c:v>
                </c:pt>
                <c:pt idx="275">
                  <c:v>501.11999999999898</c:v>
                </c:pt>
                <c:pt idx="276">
                  <c:v>505.20000000000073</c:v>
                </c:pt>
                <c:pt idx="277">
                  <c:v>511.72000000000116</c:v>
                </c:pt>
                <c:pt idx="278">
                  <c:v>513.88000000000102</c:v>
                </c:pt>
                <c:pt idx="279">
                  <c:v>514.48000000000138</c:v>
                </c:pt>
                <c:pt idx="280">
                  <c:v>515.84000000000015</c:v>
                </c:pt>
                <c:pt idx="281">
                  <c:v>516.47999999999956</c:v>
                </c:pt>
                <c:pt idx="282">
                  <c:v>520.11999999999989</c:v>
                </c:pt>
                <c:pt idx="283">
                  <c:v>524.88000000000102</c:v>
                </c:pt>
                <c:pt idx="284">
                  <c:v>525.55999999999767</c:v>
                </c:pt>
                <c:pt idx="285">
                  <c:v>527.35999999999967</c:v>
                </c:pt>
                <c:pt idx="286">
                  <c:v>529.92000000000189</c:v>
                </c:pt>
                <c:pt idx="287">
                  <c:v>541.15999999999985</c:v>
                </c:pt>
                <c:pt idx="288">
                  <c:v>543.07999999999993</c:v>
                </c:pt>
                <c:pt idx="289">
                  <c:v>551.44000000000051</c:v>
                </c:pt>
                <c:pt idx="290">
                  <c:v>558.36000000000058</c:v>
                </c:pt>
                <c:pt idx="291">
                  <c:v>564.72000000000116</c:v>
                </c:pt>
                <c:pt idx="292">
                  <c:v>570.63999999999942</c:v>
                </c:pt>
                <c:pt idx="293">
                  <c:v>572.88000000000102</c:v>
                </c:pt>
                <c:pt idx="294">
                  <c:v>574.79999999999927</c:v>
                </c:pt>
                <c:pt idx="295">
                  <c:v>575.55999999999949</c:v>
                </c:pt>
                <c:pt idx="296">
                  <c:v>579.31999999999971</c:v>
                </c:pt>
                <c:pt idx="297">
                  <c:v>591.19999999999891</c:v>
                </c:pt>
                <c:pt idx="298">
                  <c:v>604.63999999999942</c:v>
                </c:pt>
                <c:pt idx="299">
                  <c:v>605.52000000000044</c:v>
                </c:pt>
                <c:pt idx="300">
                  <c:v>611.40000000000146</c:v>
                </c:pt>
                <c:pt idx="301">
                  <c:v>626.47999999999956</c:v>
                </c:pt>
                <c:pt idx="302">
                  <c:v>629.76000000000022</c:v>
                </c:pt>
                <c:pt idx="303">
                  <c:v>632.28000000000065</c:v>
                </c:pt>
                <c:pt idx="304">
                  <c:v>644.36000000000058</c:v>
                </c:pt>
                <c:pt idx="305">
                  <c:v>645.23999999999978</c:v>
                </c:pt>
                <c:pt idx="306">
                  <c:v>655.7599999999984</c:v>
                </c:pt>
                <c:pt idx="307">
                  <c:v>671.03999999999905</c:v>
                </c:pt>
                <c:pt idx="308">
                  <c:v>674.11999999999898</c:v>
                </c:pt>
                <c:pt idx="309">
                  <c:v>683.23999999999978</c:v>
                </c:pt>
                <c:pt idx="310">
                  <c:v>684.39999999999964</c:v>
                </c:pt>
                <c:pt idx="311">
                  <c:v>690.39999999999964</c:v>
                </c:pt>
                <c:pt idx="312">
                  <c:v>692.92000000000189</c:v>
                </c:pt>
                <c:pt idx="313">
                  <c:v>697</c:v>
                </c:pt>
                <c:pt idx="314">
                  <c:v>698.15999999999985</c:v>
                </c:pt>
                <c:pt idx="315">
                  <c:v>701.76000000000022</c:v>
                </c:pt>
                <c:pt idx="316">
                  <c:v>707.76000000000022</c:v>
                </c:pt>
                <c:pt idx="317">
                  <c:v>709.11999999999989</c:v>
                </c:pt>
                <c:pt idx="318">
                  <c:v>709.55999999999949</c:v>
                </c:pt>
                <c:pt idx="319">
                  <c:v>711.96000000000095</c:v>
                </c:pt>
                <c:pt idx="320">
                  <c:v>715.79999999999927</c:v>
                </c:pt>
                <c:pt idx="321">
                  <c:v>726.55999999999949</c:v>
                </c:pt>
                <c:pt idx="322">
                  <c:v>736.79999999999927</c:v>
                </c:pt>
                <c:pt idx="323">
                  <c:v>737.63999999999942</c:v>
                </c:pt>
                <c:pt idx="324">
                  <c:v>742.35999999999967</c:v>
                </c:pt>
                <c:pt idx="325">
                  <c:v>744.39999999999964</c:v>
                </c:pt>
                <c:pt idx="326">
                  <c:v>744.59999999999854</c:v>
                </c:pt>
                <c:pt idx="327">
                  <c:v>751.28000000000065</c:v>
                </c:pt>
                <c:pt idx="328">
                  <c:v>754.31999999999971</c:v>
                </c:pt>
                <c:pt idx="329">
                  <c:v>758.92000000000007</c:v>
                </c:pt>
                <c:pt idx="330">
                  <c:v>760</c:v>
                </c:pt>
                <c:pt idx="331">
                  <c:v>760.40000000000146</c:v>
                </c:pt>
                <c:pt idx="332">
                  <c:v>770.07999999999811</c:v>
                </c:pt>
                <c:pt idx="333">
                  <c:v>770.15999999999985</c:v>
                </c:pt>
                <c:pt idx="334">
                  <c:v>785.47999999999956</c:v>
                </c:pt>
                <c:pt idx="335">
                  <c:v>787.28000000000065</c:v>
                </c:pt>
                <c:pt idx="336">
                  <c:v>798.55999999999949</c:v>
                </c:pt>
                <c:pt idx="337">
                  <c:v>800.84000000000015</c:v>
                </c:pt>
                <c:pt idx="338">
                  <c:v>806.19999999999891</c:v>
                </c:pt>
                <c:pt idx="339">
                  <c:v>817.76000000000022</c:v>
                </c:pt>
                <c:pt idx="340">
                  <c:v>831.35999999999967</c:v>
                </c:pt>
                <c:pt idx="341">
                  <c:v>835.79999999999927</c:v>
                </c:pt>
                <c:pt idx="342">
                  <c:v>839.11999999999898</c:v>
                </c:pt>
                <c:pt idx="343">
                  <c:v>839.88000000000102</c:v>
                </c:pt>
                <c:pt idx="344">
                  <c:v>841.55999999999949</c:v>
                </c:pt>
                <c:pt idx="345">
                  <c:v>841.84000000000015</c:v>
                </c:pt>
                <c:pt idx="346">
                  <c:v>842.48000000000138</c:v>
                </c:pt>
                <c:pt idx="347">
                  <c:v>844.36000000000058</c:v>
                </c:pt>
                <c:pt idx="348">
                  <c:v>851.07999999999811</c:v>
                </c:pt>
                <c:pt idx="349">
                  <c:v>860.59999999999854</c:v>
                </c:pt>
                <c:pt idx="350">
                  <c:v>863.63999999999942</c:v>
                </c:pt>
                <c:pt idx="351">
                  <c:v>866.96000000000095</c:v>
                </c:pt>
                <c:pt idx="352">
                  <c:v>875.84000000000015</c:v>
                </c:pt>
                <c:pt idx="353">
                  <c:v>883.15999999999985</c:v>
                </c:pt>
                <c:pt idx="354">
                  <c:v>883.44000000000051</c:v>
                </c:pt>
                <c:pt idx="355">
                  <c:v>894.63999999999942</c:v>
                </c:pt>
                <c:pt idx="356">
                  <c:v>911.20000000000073</c:v>
                </c:pt>
                <c:pt idx="357">
                  <c:v>913.07999999999993</c:v>
                </c:pt>
                <c:pt idx="358">
                  <c:v>916.07999999999993</c:v>
                </c:pt>
                <c:pt idx="359">
                  <c:v>918.71999999999935</c:v>
                </c:pt>
                <c:pt idx="360">
                  <c:v>927.80000000000109</c:v>
                </c:pt>
                <c:pt idx="361">
                  <c:v>937.63999999999942</c:v>
                </c:pt>
                <c:pt idx="362">
                  <c:v>940.48000000000138</c:v>
                </c:pt>
                <c:pt idx="363">
                  <c:v>947</c:v>
                </c:pt>
                <c:pt idx="364">
                  <c:v>949.20000000000073</c:v>
                </c:pt>
                <c:pt idx="365">
                  <c:v>951.72000000000116</c:v>
                </c:pt>
                <c:pt idx="366">
                  <c:v>953.59999999999854</c:v>
                </c:pt>
                <c:pt idx="367">
                  <c:v>963.95999999999913</c:v>
                </c:pt>
                <c:pt idx="368">
                  <c:v>966.71999999999935</c:v>
                </c:pt>
                <c:pt idx="369">
                  <c:v>966.92000000000007</c:v>
                </c:pt>
                <c:pt idx="370">
                  <c:v>968.23999999999978</c:v>
                </c:pt>
                <c:pt idx="371">
                  <c:v>968.43999999999869</c:v>
                </c:pt>
                <c:pt idx="372">
                  <c:v>975</c:v>
                </c:pt>
                <c:pt idx="373">
                  <c:v>975.36000000000058</c:v>
                </c:pt>
                <c:pt idx="374">
                  <c:v>977.07999999999993</c:v>
                </c:pt>
                <c:pt idx="375">
                  <c:v>981.47999999999956</c:v>
                </c:pt>
                <c:pt idx="376">
                  <c:v>985.16000000000076</c:v>
                </c:pt>
                <c:pt idx="377">
                  <c:v>989.60000000000036</c:v>
                </c:pt>
                <c:pt idx="378">
                  <c:v>1001.2799999999988</c:v>
                </c:pt>
                <c:pt idx="379">
                  <c:v>1019.5599999999995</c:v>
                </c:pt>
                <c:pt idx="380">
                  <c:v>1019.8000000000011</c:v>
                </c:pt>
                <c:pt idx="381">
                  <c:v>1029.8400000000001</c:v>
                </c:pt>
                <c:pt idx="382">
                  <c:v>1031.2399999999998</c:v>
                </c:pt>
                <c:pt idx="383">
                  <c:v>1046.0399999999991</c:v>
                </c:pt>
                <c:pt idx="384">
                  <c:v>1048.3600000000006</c:v>
                </c:pt>
                <c:pt idx="385">
                  <c:v>1049.08</c:v>
                </c:pt>
                <c:pt idx="386">
                  <c:v>1049.5199999999986</c:v>
                </c:pt>
                <c:pt idx="387">
                  <c:v>1050.4000000000015</c:v>
                </c:pt>
                <c:pt idx="388">
                  <c:v>1052.8400000000001</c:v>
                </c:pt>
                <c:pt idx="389">
                  <c:v>1063.7199999999993</c:v>
                </c:pt>
                <c:pt idx="390">
                  <c:v>1065.4800000000014</c:v>
                </c:pt>
                <c:pt idx="391">
                  <c:v>1066.880000000001</c:v>
                </c:pt>
                <c:pt idx="392">
                  <c:v>1071.92</c:v>
                </c:pt>
                <c:pt idx="393">
                  <c:v>1075.4399999999987</c:v>
                </c:pt>
                <c:pt idx="394">
                  <c:v>1080.1599999999999</c:v>
                </c:pt>
                <c:pt idx="395">
                  <c:v>1082.4799999999996</c:v>
                </c:pt>
                <c:pt idx="396">
                  <c:v>1083.7600000000002</c:v>
                </c:pt>
                <c:pt idx="397">
                  <c:v>1088.0399999999991</c:v>
                </c:pt>
                <c:pt idx="398">
                  <c:v>1088.4400000000005</c:v>
                </c:pt>
                <c:pt idx="399">
                  <c:v>1108.6399999999994</c:v>
                </c:pt>
                <c:pt idx="400">
                  <c:v>1114</c:v>
                </c:pt>
                <c:pt idx="401">
                  <c:v>1116.9600000000009</c:v>
                </c:pt>
                <c:pt idx="402">
                  <c:v>1119</c:v>
                </c:pt>
                <c:pt idx="403">
                  <c:v>1119.3599999999997</c:v>
                </c:pt>
                <c:pt idx="404">
                  <c:v>1119.6399999999994</c:v>
                </c:pt>
                <c:pt idx="405">
                  <c:v>1123.1999999999989</c:v>
                </c:pt>
                <c:pt idx="406">
                  <c:v>1125.8400000000001</c:v>
                </c:pt>
                <c:pt idx="407">
                  <c:v>1128.4799999999996</c:v>
                </c:pt>
                <c:pt idx="408">
                  <c:v>1131.4400000000023</c:v>
                </c:pt>
                <c:pt idx="409">
                  <c:v>1142.5200000000004</c:v>
                </c:pt>
                <c:pt idx="410">
                  <c:v>1152.6399999999994</c:v>
                </c:pt>
                <c:pt idx="411">
                  <c:v>1155.3600000000006</c:v>
                </c:pt>
                <c:pt idx="412">
                  <c:v>1156.9200000000019</c:v>
                </c:pt>
                <c:pt idx="413">
                  <c:v>1160.5999999999985</c:v>
                </c:pt>
                <c:pt idx="414">
                  <c:v>1160.7600000000002</c:v>
                </c:pt>
                <c:pt idx="415">
                  <c:v>1162.8000000000011</c:v>
                </c:pt>
                <c:pt idx="416">
                  <c:v>1166.2799999999988</c:v>
                </c:pt>
                <c:pt idx="417">
                  <c:v>1177.3999999999996</c:v>
                </c:pt>
                <c:pt idx="418">
                  <c:v>1177.7600000000002</c:v>
                </c:pt>
                <c:pt idx="419">
                  <c:v>1180.4800000000014</c:v>
                </c:pt>
                <c:pt idx="420">
                  <c:v>1180.880000000001</c:v>
                </c:pt>
                <c:pt idx="421">
                  <c:v>1181.6800000000003</c:v>
                </c:pt>
                <c:pt idx="422">
                  <c:v>1183.5599999999995</c:v>
                </c:pt>
                <c:pt idx="423">
                  <c:v>1187</c:v>
                </c:pt>
                <c:pt idx="424">
                  <c:v>1194.5200000000004</c:v>
                </c:pt>
                <c:pt idx="425">
                  <c:v>1206.2399999999998</c:v>
                </c:pt>
                <c:pt idx="426">
                  <c:v>1214.4400000000023</c:v>
                </c:pt>
                <c:pt idx="427">
                  <c:v>1216.5599999999995</c:v>
                </c:pt>
                <c:pt idx="428">
                  <c:v>1222.7999999999993</c:v>
                </c:pt>
                <c:pt idx="429">
                  <c:v>1226.8400000000001</c:v>
                </c:pt>
                <c:pt idx="430">
                  <c:v>1242.6000000000004</c:v>
                </c:pt>
                <c:pt idx="431">
                  <c:v>1245.3600000000006</c:v>
                </c:pt>
                <c:pt idx="432">
                  <c:v>1245.920000000001</c:v>
                </c:pt>
                <c:pt idx="433">
                  <c:v>1254.2000000000007</c:v>
                </c:pt>
                <c:pt idx="434">
                  <c:v>1256.2000000000007</c:v>
                </c:pt>
                <c:pt idx="435">
                  <c:v>1257.7600000000002</c:v>
                </c:pt>
                <c:pt idx="436">
                  <c:v>1268.8400000000001</c:v>
                </c:pt>
                <c:pt idx="437">
                  <c:v>1274.4400000000005</c:v>
                </c:pt>
                <c:pt idx="438">
                  <c:v>1278.0400000000009</c:v>
                </c:pt>
                <c:pt idx="439">
                  <c:v>1282.9600000000009</c:v>
                </c:pt>
                <c:pt idx="440">
                  <c:v>1283.2800000000007</c:v>
                </c:pt>
                <c:pt idx="441">
                  <c:v>1283.4400000000005</c:v>
                </c:pt>
                <c:pt idx="442">
                  <c:v>1284.2800000000007</c:v>
                </c:pt>
                <c:pt idx="443">
                  <c:v>1286.7600000000002</c:v>
                </c:pt>
                <c:pt idx="444">
                  <c:v>1289.5999999999985</c:v>
                </c:pt>
                <c:pt idx="445">
                  <c:v>1298.4400000000005</c:v>
                </c:pt>
                <c:pt idx="446">
                  <c:v>1304.880000000001</c:v>
                </c:pt>
                <c:pt idx="447">
                  <c:v>1310.1599999999999</c:v>
                </c:pt>
                <c:pt idx="448">
                  <c:v>1315.5999999999985</c:v>
                </c:pt>
                <c:pt idx="449">
                  <c:v>1316.3999999999996</c:v>
                </c:pt>
                <c:pt idx="450">
                  <c:v>1317.9599999999991</c:v>
                </c:pt>
                <c:pt idx="451">
                  <c:v>1322.1600000000008</c:v>
                </c:pt>
                <c:pt idx="452">
                  <c:v>1329.6400000000003</c:v>
                </c:pt>
                <c:pt idx="453">
                  <c:v>1331.1599999999999</c:v>
                </c:pt>
                <c:pt idx="454">
                  <c:v>1338.3199999999997</c:v>
                </c:pt>
                <c:pt idx="455">
                  <c:v>1340.6800000000003</c:v>
                </c:pt>
                <c:pt idx="456">
                  <c:v>1344.3599999999997</c:v>
                </c:pt>
                <c:pt idx="457">
                  <c:v>1344.7999999999993</c:v>
                </c:pt>
                <c:pt idx="458">
                  <c:v>1353.7199999999993</c:v>
                </c:pt>
                <c:pt idx="459">
                  <c:v>1357.4400000000005</c:v>
                </c:pt>
                <c:pt idx="460">
                  <c:v>1358.7199999999993</c:v>
                </c:pt>
                <c:pt idx="461">
                  <c:v>1362.2799999999988</c:v>
                </c:pt>
                <c:pt idx="462">
                  <c:v>1362.6800000000003</c:v>
                </c:pt>
                <c:pt idx="463">
                  <c:v>1371.5599999999995</c:v>
                </c:pt>
                <c:pt idx="464">
                  <c:v>1373.5200000000004</c:v>
                </c:pt>
                <c:pt idx="465">
                  <c:v>1378.4799999999996</c:v>
                </c:pt>
                <c:pt idx="466">
                  <c:v>1378.7999999999993</c:v>
                </c:pt>
                <c:pt idx="467">
                  <c:v>1380.2399999999998</c:v>
                </c:pt>
                <c:pt idx="468">
                  <c:v>1384.4000000000015</c:v>
                </c:pt>
                <c:pt idx="469">
                  <c:v>1387.4799999999996</c:v>
                </c:pt>
                <c:pt idx="470">
                  <c:v>1394.920000000001</c:v>
                </c:pt>
                <c:pt idx="471">
                  <c:v>1396.5599999999995</c:v>
                </c:pt>
                <c:pt idx="472">
                  <c:v>1402.0799999999981</c:v>
                </c:pt>
                <c:pt idx="473">
                  <c:v>1403.920000000001</c:v>
                </c:pt>
                <c:pt idx="474">
                  <c:v>1410.5600000000013</c:v>
                </c:pt>
                <c:pt idx="475">
                  <c:v>1425.0799999999981</c:v>
                </c:pt>
                <c:pt idx="476">
                  <c:v>1425.2399999999998</c:v>
                </c:pt>
                <c:pt idx="477">
                  <c:v>1427.4400000000005</c:v>
                </c:pt>
                <c:pt idx="478">
                  <c:v>1428.6800000000003</c:v>
                </c:pt>
                <c:pt idx="479">
                  <c:v>1434.6399999999994</c:v>
                </c:pt>
                <c:pt idx="480">
                  <c:v>1447.880000000001</c:v>
                </c:pt>
                <c:pt idx="481">
                  <c:v>1452.5200000000004</c:v>
                </c:pt>
                <c:pt idx="482">
                  <c:v>1452.9599999999991</c:v>
                </c:pt>
                <c:pt idx="483">
                  <c:v>1456.2399999999998</c:v>
                </c:pt>
                <c:pt idx="484">
                  <c:v>1462.8400000000001</c:v>
                </c:pt>
                <c:pt idx="485">
                  <c:v>1467.92</c:v>
                </c:pt>
                <c:pt idx="486">
                  <c:v>1472.1999999999989</c:v>
                </c:pt>
                <c:pt idx="487">
                  <c:v>1474.8400000000001</c:v>
                </c:pt>
                <c:pt idx="488">
                  <c:v>1481.7600000000002</c:v>
                </c:pt>
                <c:pt idx="489">
                  <c:v>1485.6800000000003</c:v>
                </c:pt>
                <c:pt idx="490">
                  <c:v>1487.079999999999</c:v>
                </c:pt>
                <c:pt idx="491">
                  <c:v>1488.88</c:v>
                </c:pt>
                <c:pt idx="492">
                  <c:v>1496</c:v>
                </c:pt>
                <c:pt idx="493">
                  <c:v>1501.0399999999991</c:v>
                </c:pt>
                <c:pt idx="494">
                  <c:v>1502.1599999999999</c:v>
                </c:pt>
                <c:pt idx="495">
                  <c:v>1502.7999999999993</c:v>
                </c:pt>
                <c:pt idx="496">
                  <c:v>1508.5200000000004</c:v>
                </c:pt>
                <c:pt idx="497">
                  <c:v>1508.8000000000011</c:v>
                </c:pt>
                <c:pt idx="498">
                  <c:v>1512.4400000000005</c:v>
                </c:pt>
                <c:pt idx="499">
                  <c:v>1514.7600000000002</c:v>
                </c:pt>
                <c:pt idx="500">
                  <c:v>1516</c:v>
                </c:pt>
                <c:pt idx="501">
                  <c:v>1518.2399999999998</c:v>
                </c:pt>
                <c:pt idx="502">
                  <c:v>1518.3599999999997</c:v>
                </c:pt>
                <c:pt idx="503">
                  <c:v>1521.7999999999993</c:v>
                </c:pt>
                <c:pt idx="504">
                  <c:v>1526.7199999999993</c:v>
                </c:pt>
                <c:pt idx="505">
                  <c:v>1526.9200000000019</c:v>
                </c:pt>
                <c:pt idx="506">
                  <c:v>1527.92</c:v>
                </c:pt>
                <c:pt idx="507">
                  <c:v>1529.2399999999998</c:v>
                </c:pt>
                <c:pt idx="508">
                  <c:v>1529.6399999999994</c:v>
                </c:pt>
                <c:pt idx="509">
                  <c:v>1534.4000000000005</c:v>
                </c:pt>
                <c:pt idx="510">
                  <c:v>1538.7600000000002</c:v>
                </c:pt>
                <c:pt idx="511">
                  <c:v>1547.12</c:v>
                </c:pt>
                <c:pt idx="512">
                  <c:v>1548.119999999999</c:v>
                </c:pt>
                <c:pt idx="513">
                  <c:v>1550.2800000000007</c:v>
                </c:pt>
                <c:pt idx="514">
                  <c:v>1551.4800000000014</c:v>
                </c:pt>
                <c:pt idx="515">
                  <c:v>1555.7600000000002</c:v>
                </c:pt>
                <c:pt idx="516">
                  <c:v>1562.08</c:v>
                </c:pt>
                <c:pt idx="517">
                  <c:v>1563.7200000000012</c:v>
                </c:pt>
                <c:pt idx="518">
                  <c:v>1573.2800000000007</c:v>
                </c:pt>
                <c:pt idx="519">
                  <c:v>1575.6399999999994</c:v>
                </c:pt>
                <c:pt idx="520">
                  <c:v>1577.2399999999998</c:v>
                </c:pt>
                <c:pt idx="521">
                  <c:v>1577.4400000000005</c:v>
                </c:pt>
                <c:pt idx="522">
                  <c:v>1586.880000000001</c:v>
                </c:pt>
                <c:pt idx="523">
                  <c:v>1590.7199999999993</c:v>
                </c:pt>
                <c:pt idx="524">
                  <c:v>1590.8400000000001</c:v>
                </c:pt>
                <c:pt idx="525">
                  <c:v>1594.5599999999995</c:v>
                </c:pt>
                <c:pt idx="526">
                  <c:v>1597.5200000000004</c:v>
                </c:pt>
                <c:pt idx="527">
                  <c:v>1598.7999999999993</c:v>
                </c:pt>
                <c:pt idx="528">
                  <c:v>1601.6399999999994</c:v>
                </c:pt>
                <c:pt idx="529">
                  <c:v>1602.8400000000001</c:v>
                </c:pt>
                <c:pt idx="530">
                  <c:v>1608.3600000000006</c:v>
                </c:pt>
                <c:pt idx="531">
                  <c:v>1612.4400000000005</c:v>
                </c:pt>
                <c:pt idx="532">
                  <c:v>1614.119999999999</c:v>
                </c:pt>
                <c:pt idx="533">
                  <c:v>1615.08</c:v>
                </c:pt>
                <c:pt idx="534">
                  <c:v>1615.6000000000004</c:v>
                </c:pt>
                <c:pt idx="535">
                  <c:v>1618.0399999999991</c:v>
                </c:pt>
                <c:pt idx="536">
                  <c:v>1624.4400000000005</c:v>
                </c:pt>
                <c:pt idx="537">
                  <c:v>1624.4799999999996</c:v>
                </c:pt>
                <c:pt idx="538">
                  <c:v>1635.0399999999991</c:v>
                </c:pt>
                <c:pt idx="539">
                  <c:v>1635.2000000000007</c:v>
                </c:pt>
                <c:pt idx="540">
                  <c:v>1637.3600000000006</c:v>
                </c:pt>
                <c:pt idx="541">
                  <c:v>1638.8400000000001</c:v>
                </c:pt>
                <c:pt idx="542">
                  <c:v>1639.6399999999994</c:v>
                </c:pt>
                <c:pt idx="543">
                  <c:v>1642</c:v>
                </c:pt>
                <c:pt idx="544">
                  <c:v>1644.7199999999993</c:v>
                </c:pt>
                <c:pt idx="545">
                  <c:v>1647.7600000000002</c:v>
                </c:pt>
                <c:pt idx="546">
                  <c:v>1651.12</c:v>
                </c:pt>
                <c:pt idx="547">
                  <c:v>1651.4000000000015</c:v>
                </c:pt>
                <c:pt idx="548">
                  <c:v>1651.5200000000004</c:v>
                </c:pt>
                <c:pt idx="549">
                  <c:v>1653.2799999999988</c:v>
                </c:pt>
                <c:pt idx="550">
                  <c:v>1663.2399999999998</c:v>
                </c:pt>
                <c:pt idx="551">
                  <c:v>1663.5999999999985</c:v>
                </c:pt>
                <c:pt idx="552">
                  <c:v>1666.8400000000001</c:v>
                </c:pt>
                <c:pt idx="553">
                  <c:v>1667.9599999999991</c:v>
                </c:pt>
                <c:pt idx="554">
                  <c:v>1672.8400000000001</c:v>
                </c:pt>
                <c:pt idx="555">
                  <c:v>1673.3199999999997</c:v>
                </c:pt>
                <c:pt idx="556">
                  <c:v>1674</c:v>
                </c:pt>
                <c:pt idx="557">
                  <c:v>1675.6800000000003</c:v>
                </c:pt>
                <c:pt idx="558">
                  <c:v>1677.9600000000009</c:v>
                </c:pt>
                <c:pt idx="559">
                  <c:v>1678.2400000000016</c:v>
                </c:pt>
                <c:pt idx="560">
                  <c:v>1678.6399999999994</c:v>
                </c:pt>
                <c:pt idx="561">
                  <c:v>1685.6800000000003</c:v>
                </c:pt>
                <c:pt idx="562">
                  <c:v>1689.7600000000002</c:v>
                </c:pt>
                <c:pt idx="563">
                  <c:v>1693.4000000000015</c:v>
                </c:pt>
                <c:pt idx="564">
                  <c:v>1693.7199999999993</c:v>
                </c:pt>
                <c:pt idx="565">
                  <c:v>1693.92</c:v>
                </c:pt>
                <c:pt idx="566">
                  <c:v>1695</c:v>
                </c:pt>
                <c:pt idx="567">
                  <c:v>1695.880000000001</c:v>
                </c:pt>
                <c:pt idx="568">
                  <c:v>1697.3600000000006</c:v>
                </c:pt>
                <c:pt idx="569">
                  <c:v>1699.12</c:v>
                </c:pt>
                <c:pt idx="570">
                  <c:v>1700</c:v>
                </c:pt>
                <c:pt idx="571">
                  <c:v>1700.0400000000009</c:v>
                </c:pt>
                <c:pt idx="572">
                  <c:v>1702.4400000000005</c:v>
                </c:pt>
                <c:pt idx="573">
                  <c:v>1706.5200000000004</c:v>
                </c:pt>
                <c:pt idx="574">
                  <c:v>1706.6800000000003</c:v>
                </c:pt>
                <c:pt idx="575">
                  <c:v>1708.2400000000016</c:v>
                </c:pt>
                <c:pt idx="576">
                  <c:v>1709.4400000000005</c:v>
                </c:pt>
                <c:pt idx="577">
                  <c:v>1709.7199999999993</c:v>
                </c:pt>
                <c:pt idx="578">
                  <c:v>1709.8400000000001</c:v>
                </c:pt>
                <c:pt idx="579">
                  <c:v>1710.1599999999999</c:v>
                </c:pt>
                <c:pt idx="580">
                  <c:v>1710.88</c:v>
                </c:pt>
                <c:pt idx="581">
                  <c:v>1711.6399999999994</c:v>
                </c:pt>
                <c:pt idx="582">
                  <c:v>1712.5599999999995</c:v>
                </c:pt>
                <c:pt idx="583">
                  <c:v>1714</c:v>
                </c:pt>
                <c:pt idx="584">
                  <c:v>1720.3600000000006</c:v>
                </c:pt>
                <c:pt idx="585">
                  <c:v>1720.9600000000009</c:v>
                </c:pt>
                <c:pt idx="586">
                  <c:v>1723.880000000001</c:v>
                </c:pt>
                <c:pt idx="587">
                  <c:v>1732.0799999999981</c:v>
                </c:pt>
                <c:pt idx="588">
                  <c:v>1733.0399999999991</c:v>
                </c:pt>
                <c:pt idx="589">
                  <c:v>1733.6400000000003</c:v>
                </c:pt>
                <c:pt idx="590">
                  <c:v>1736.7199999999993</c:v>
                </c:pt>
                <c:pt idx="591">
                  <c:v>1742.2799999999988</c:v>
                </c:pt>
                <c:pt idx="592">
                  <c:v>1754.0799999999981</c:v>
                </c:pt>
                <c:pt idx="593">
                  <c:v>1756.4000000000015</c:v>
                </c:pt>
                <c:pt idx="594">
                  <c:v>1758.4799999999996</c:v>
                </c:pt>
                <c:pt idx="595">
                  <c:v>1759.3600000000006</c:v>
                </c:pt>
                <c:pt idx="596">
                  <c:v>1763.92</c:v>
                </c:pt>
                <c:pt idx="597">
                  <c:v>1764.8000000000011</c:v>
                </c:pt>
                <c:pt idx="598">
                  <c:v>1765.3999999999996</c:v>
                </c:pt>
                <c:pt idx="599">
                  <c:v>1773.880000000001</c:v>
                </c:pt>
                <c:pt idx="600">
                  <c:v>1786.7999999999993</c:v>
                </c:pt>
                <c:pt idx="601">
                  <c:v>1791.4400000000005</c:v>
                </c:pt>
                <c:pt idx="602">
                  <c:v>1792.2799999999988</c:v>
                </c:pt>
                <c:pt idx="603">
                  <c:v>1803.4400000000005</c:v>
                </c:pt>
                <c:pt idx="604">
                  <c:v>1805.3599999999997</c:v>
                </c:pt>
                <c:pt idx="605">
                  <c:v>1809.4000000000005</c:v>
                </c:pt>
                <c:pt idx="606">
                  <c:v>1811.4400000000005</c:v>
                </c:pt>
                <c:pt idx="607">
                  <c:v>1812.6400000000003</c:v>
                </c:pt>
                <c:pt idx="608">
                  <c:v>1815.5599999999995</c:v>
                </c:pt>
                <c:pt idx="609">
                  <c:v>1819.7599999999984</c:v>
                </c:pt>
                <c:pt idx="610">
                  <c:v>1820.4400000000005</c:v>
                </c:pt>
                <c:pt idx="611">
                  <c:v>1824.5599999999995</c:v>
                </c:pt>
                <c:pt idx="612">
                  <c:v>1830.7199999999993</c:v>
                </c:pt>
                <c:pt idx="613">
                  <c:v>1834.3199999999997</c:v>
                </c:pt>
                <c:pt idx="614">
                  <c:v>1839.880000000001</c:v>
                </c:pt>
                <c:pt idx="615">
                  <c:v>1843.5200000000004</c:v>
                </c:pt>
                <c:pt idx="616">
                  <c:v>1848.0399999999991</c:v>
                </c:pt>
                <c:pt idx="617">
                  <c:v>1849.3600000000006</c:v>
                </c:pt>
                <c:pt idx="618">
                  <c:v>1849.7600000000002</c:v>
                </c:pt>
                <c:pt idx="619">
                  <c:v>1851.3600000000006</c:v>
                </c:pt>
                <c:pt idx="620">
                  <c:v>1858.0399999999991</c:v>
                </c:pt>
                <c:pt idx="621">
                  <c:v>1871.5600000000013</c:v>
                </c:pt>
                <c:pt idx="622">
                  <c:v>1872.2399999999998</c:v>
                </c:pt>
                <c:pt idx="623">
                  <c:v>1872.8000000000011</c:v>
                </c:pt>
                <c:pt idx="624">
                  <c:v>1873.1600000000008</c:v>
                </c:pt>
                <c:pt idx="625">
                  <c:v>1874.1600000000008</c:v>
                </c:pt>
                <c:pt idx="626">
                  <c:v>1874.7199999999993</c:v>
                </c:pt>
                <c:pt idx="627">
                  <c:v>1884.1599999999999</c:v>
                </c:pt>
                <c:pt idx="628">
                  <c:v>1887.2799999999988</c:v>
                </c:pt>
                <c:pt idx="629">
                  <c:v>1890.9600000000009</c:v>
                </c:pt>
                <c:pt idx="630">
                  <c:v>1895.119999999999</c:v>
                </c:pt>
                <c:pt idx="631">
                  <c:v>1902.5200000000004</c:v>
                </c:pt>
                <c:pt idx="632">
                  <c:v>1907.4000000000015</c:v>
                </c:pt>
                <c:pt idx="633">
                  <c:v>1908.8400000000001</c:v>
                </c:pt>
                <c:pt idx="634">
                  <c:v>1911.92</c:v>
                </c:pt>
                <c:pt idx="635">
                  <c:v>1913.5599999999977</c:v>
                </c:pt>
                <c:pt idx="636">
                  <c:v>1920.0399999999991</c:v>
                </c:pt>
                <c:pt idx="637">
                  <c:v>1922.7999999999993</c:v>
                </c:pt>
                <c:pt idx="638">
                  <c:v>1924.6800000000003</c:v>
                </c:pt>
                <c:pt idx="639">
                  <c:v>1927.12</c:v>
                </c:pt>
                <c:pt idx="640">
                  <c:v>1935.1599999999999</c:v>
                </c:pt>
                <c:pt idx="641">
                  <c:v>1935.5199999999986</c:v>
                </c:pt>
                <c:pt idx="642">
                  <c:v>1944.3600000000006</c:v>
                </c:pt>
                <c:pt idx="643">
                  <c:v>1946.2000000000007</c:v>
                </c:pt>
                <c:pt idx="644">
                  <c:v>1946.7200000000012</c:v>
                </c:pt>
                <c:pt idx="645">
                  <c:v>1947.6399999999994</c:v>
                </c:pt>
                <c:pt idx="646">
                  <c:v>1949.2800000000007</c:v>
                </c:pt>
                <c:pt idx="647">
                  <c:v>1949.3199999999997</c:v>
                </c:pt>
                <c:pt idx="648">
                  <c:v>1949.4400000000005</c:v>
                </c:pt>
                <c:pt idx="649">
                  <c:v>1952.6399999999994</c:v>
                </c:pt>
                <c:pt idx="650">
                  <c:v>1953.7600000000002</c:v>
                </c:pt>
                <c:pt idx="651">
                  <c:v>1955.0399999999991</c:v>
                </c:pt>
                <c:pt idx="652">
                  <c:v>1955.7200000000012</c:v>
                </c:pt>
                <c:pt idx="653">
                  <c:v>1959.0399999999991</c:v>
                </c:pt>
                <c:pt idx="654">
                  <c:v>1961.08</c:v>
                </c:pt>
                <c:pt idx="655">
                  <c:v>1963.880000000001</c:v>
                </c:pt>
                <c:pt idx="656">
                  <c:v>1970.88</c:v>
                </c:pt>
                <c:pt idx="657">
                  <c:v>1971.880000000001</c:v>
                </c:pt>
                <c:pt idx="658">
                  <c:v>1974.5999999999985</c:v>
                </c:pt>
                <c:pt idx="659">
                  <c:v>1977.0799999999981</c:v>
                </c:pt>
                <c:pt idx="660">
                  <c:v>1977.7600000000002</c:v>
                </c:pt>
                <c:pt idx="661">
                  <c:v>1979.2000000000007</c:v>
                </c:pt>
                <c:pt idx="662">
                  <c:v>1980.9600000000009</c:v>
                </c:pt>
                <c:pt idx="663">
                  <c:v>1982.1599999999999</c:v>
                </c:pt>
                <c:pt idx="664">
                  <c:v>1983</c:v>
                </c:pt>
                <c:pt idx="665">
                  <c:v>1987.0799999999981</c:v>
                </c:pt>
                <c:pt idx="666">
                  <c:v>1987.88</c:v>
                </c:pt>
                <c:pt idx="667">
                  <c:v>1990.1599999999999</c:v>
                </c:pt>
                <c:pt idx="668">
                  <c:v>1990.3199999999997</c:v>
                </c:pt>
                <c:pt idx="669">
                  <c:v>1993.4799999999996</c:v>
                </c:pt>
                <c:pt idx="670">
                  <c:v>1996.3199999999997</c:v>
                </c:pt>
                <c:pt idx="671">
                  <c:v>1997.3599999999997</c:v>
                </c:pt>
                <c:pt idx="672">
                  <c:v>1998.5999999999995</c:v>
                </c:pt>
                <c:pt idx="673">
                  <c:v>2000.2000000000007</c:v>
                </c:pt>
                <c:pt idx="674">
                  <c:v>2004.6800000000003</c:v>
                </c:pt>
                <c:pt idx="675">
                  <c:v>2005.7999999999993</c:v>
                </c:pt>
                <c:pt idx="676">
                  <c:v>2007</c:v>
                </c:pt>
                <c:pt idx="677">
                  <c:v>2007.4800000000014</c:v>
                </c:pt>
                <c:pt idx="678">
                  <c:v>2010.2800000000007</c:v>
                </c:pt>
                <c:pt idx="679">
                  <c:v>2010.4000000000015</c:v>
                </c:pt>
                <c:pt idx="680">
                  <c:v>2017.9600000000009</c:v>
                </c:pt>
                <c:pt idx="681">
                  <c:v>2022.7199999999993</c:v>
                </c:pt>
                <c:pt idx="682">
                  <c:v>2026.3199999999997</c:v>
                </c:pt>
                <c:pt idx="683">
                  <c:v>2028.7600000000002</c:v>
                </c:pt>
                <c:pt idx="684">
                  <c:v>2034</c:v>
                </c:pt>
                <c:pt idx="685">
                  <c:v>2035.3199999999997</c:v>
                </c:pt>
                <c:pt idx="686">
                  <c:v>2037.1599999999999</c:v>
                </c:pt>
                <c:pt idx="687">
                  <c:v>2038.7199999999993</c:v>
                </c:pt>
                <c:pt idx="688">
                  <c:v>2041.7199999999993</c:v>
                </c:pt>
                <c:pt idx="689">
                  <c:v>2042.119999999999</c:v>
                </c:pt>
                <c:pt idx="690">
                  <c:v>2043</c:v>
                </c:pt>
                <c:pt idx="691">
                  <c:v>2048.16</c:v>
                </c:pt>
                <c:pt idx="692">
                  <c:v>2052.16</c:v>
                </c:pt>
                <c:pt idx="693">
                  <c:v>2052.4400000000005</c:v>
                </c:pt>
                <c:pt idx="694">
                  <c:v>2054.6800000000003</c:v>
                </c:pt>
                <c:pt idx="695">
                  <c:v>2055.6800000000003</c:v>
                </c:pt>
                <c:pt idx="696">
                  <c:v>2056.5599999999995</c:v>
                </c:pt>
                <c:pt idx="697">
                  <c:v>2061.0399999999991</c:v>
                </c:pt>
                <c:pt idx="698">
                  <c:v>2066.4400000000005</c:v>
                </c:pt>
                <c:pt idx="699">
                  <c:v>2067.92</c:v>
                </c:pt>
                <c:pt idx="700">
                  <c:v>2070.0400000000009</c:v>
                </c:pt>
                <c:pt idx="701">
                  <c:v>2072.2000000000007</c:v>
                </c:pt>
                <c:pt idx="702">
                  <c:v>2073.2800000000007</c:v>
                </c:pt>
                <c:pt idx="703">
                  <c:v>2074.2000000000007</c:v>
                </c:pt>
                <c:pt idx="704">
                  <c:v>2079.7600000000002</c:v>
                </c:pt>
                <c:pt idx="705">
                  <c:v>2080.880000000001</c:v>
                </c:pt>
                <c:pt idx="706">
                  <c:v>2082.5999999999995</c:v>
                </c:pt>
                <c:pt idx="707">
                  <c:v>2083.7600000000002</c:v>
                </c:pt>
                <c:pt idx="708">
                  <c:v>2085.7999999999993</c:v>
                </c:pt>
                <c:pt idx="709">
                  <c:v>2103.7199999999993</c:v>
                </c:pt>
                <c:pt idx="710">
                  <c:v>2109.4799999999996</c:v>
                </c:pt>
                <c:pt idx="711">
                  <c:v>2111.3199999999988</c:v>
                </c:pt>
                <c:pt idx="712">
                  <c:v>2112.2800000000007</c:v>
                </c:pt>
                <c:pt idx="713">
                  <c:v>2117.9599999999991</c:v>
                </c:pt>
                <c:pt idx="714">
                  <c:v>2120.7600000000002</c:v>
                </c:pt>
                <c:pt idx="715">
                  <c:v>2123.119999999999</c:v>
                </c:pt>
                <c:pt idx="716">
                  <c:v>2130</c:v>
                </c:pt>
                <c:pt idx="717">
                  <c:v>2130.7999999999993</c:v>
                </c:pt>
                <c:pt idx="718">
                  <c:v>2131</c:v>
                </c:pt>
                <c:pt idx="719">
                  <c:v>2131.4800000000014</c:v>
                </c:pt>
                <c:pt idx="720">
                  <c:v>2131.6800000000003</c:v>
                </c:pt>
                <c:pt idx="721">
                  <c:v>2133.5599999999995</c:v>
                </c:pt>
                <c:pt idx="722">
                  <c:v>2134.3600000000006</c:v>
                </c:pt>
                <c:pt idx="723">
                  <c:v>2134.5999999999995</c:v>
                </c:pt>
                <c:pt idx="724">
                  <c:v>2134.6399999999994</c:v>
                </c:pt>
                <c:pt idx="725">
                  <c:v>2135.2800000000007</c:v>
                </c:pt>
                <c:pt idx="726">
                  <c:v>2137.4799999999996</c:v>
                </c:pt>
                <c:pt idx="727">
                  <c:v>2141.12</c:v>
                </c:pt>
                <c:pt idx="728">
                  <c:v>2141.1600000000008</c:v>
                </c:pt>
                <c:pt idx="729">
                  <c:v>2144.6400000000003</c:v>
                </c:pt>
                <c:pt idx="730">
                  <c:v>2145.5199999999986</c:v>
                </c:pt>
                <c:pt idx="731">
                  <c:v>2147.0400000000009</c:v>
                </c:pt>
                <c:pt idx="732">
                  <c:v>2151.5199999999986</c:v>
                </c:pt>
                <c:pt idx="733">
                  <c:v>2153.7200000000012</c:v>
                </c:pt>
                <c:pt idx="734">
                  <c:v>2155.84</c:v>
                </c:pt>
                <c:pt idx="735">
                  <c:v>2156.3999999999996</c:v>
                </c:pt>
                <c:pt idx="736">
                  <c:v>2158.84</c:v>
                </c:pt>
                <c:pt idx="737">
                  <c:v>2162.7999999999993</c:v>
                </c:pt>
                <c:pt idx="738">
                  <c:v>2165.6399999999994</c:v>
                </c:pt>
                <c:pt idx="739">
                  <c:v>2165.84</c:v>
                </c:pt>
                <c:pt idx="740">
                  <c:v>2166.3600000000006</c:v>
                </c:pt>
                <c:pt idx="741">
                  <c:v>2167.3199999999997</c:v>
                </c:pt>
                <c:pt idx="742">
                  <c:v>2172.6800000000003</c:v>
                </c:pt>
                <c:pt idx="743">
                  <c:v>2173.3599999999997</c:v>
                </c:pt>
                <c:pt idx="744">
                  <c:v>2178.4400000000005</c:v>
                </c:pt>
                <c:pt idx="745">
                  <c:v>2179.5200000000004</c:v>
                </c:pt>
                <c:pt idx="746">
                  <c:v>2180.08</c:v>
                </c:pt>
                <c:pt idx="747">
                  <c:v>2184.7600000000002</c:v>
                </c:pt>
                <c:pt idx="748">
                  <c:v>2184.9599999999991</c:v>
                </c:pt>
                <c:pt idx="749">
                  <c:v>2186.7600000000002</c:v>
                </c:pt>
                <c:pt idx="750">
                  <c:v>2187.6400000000003</c:v>
                </c:pt>
                <c:pt idx="751">
                  <c:v>2187.7600000000002</c:v>
                </c:pt>
                <c:pt idx="752">
                  <c:v>2190.84</c:v>
                </c:pt>
                <c:pt idx="753">
                  <c:v>2195.3199999999997</c:v>
                </c:pt>
                <c:pt idx="754">
                  <c:v>2198.2800000000007</c:v>
                </c:pt>
                <c:pt idx="755">
                  <c:v>2198.8000000000011</c:v>
                </c:pt>
                <c:pt idx="756">
                  <c:v>2209.5599999999977</c:v>
                </c:pt>
                <c:pt idx="757">
                  <c:v>2209.92</c:v>
                </c:pt>
                <c:pt idx="758">
                  <c:v>2210.6399999999994</c:v>
                </c:pt>
                <c:pt idx="759">
                  <c:v>2211.0399999999991</c:v>
                </c:pt>
                <c:pt idx="760">
                  <c:v>2211.3600000000006</c:v>
                </c:pt>
                <c:pt idx="761">
                  <c:v>2219.5599999999995</c:v>
                </c:pt>
                <c:pt idx="762">
                  <c:v>2221.119999999999</c:v>
                </c:pt>
                <c:pt idx="763">
                  <c:v>2224.08</c:v>
                </c:pt>
                <c:pt idx="764">
                  <c:v>2224.3199999999997</c:v>
                </c:pt>
                <c:pt idx="765">
                  <c:v>2225.2399999999998</c:v>
                </c:pt>
                <c:pt idx="766">
                  <c:v>2225.3199999999997</c:v>
                </c:pt>
                <c:pt idx="767">
                  <c:v>2229.7199999999993</c:v>
                </c:pt>
                <c:pt idx="768">
                  <c:v>2239.4799999999996</c:v>
                </c:pt>
                <c:pt idx="769">
                  <c:v>2239.6800000000003</c:v>
                </c:pt>
                <c:pt idx="770">
                  <c:v>2239.7600000000002</c:v>
                </c:pt>
                <c:pt idx="771">
                  <c:v>2240.6800000000003</c:v>
                </c:pt>
                <c:pt idx="772">
                  <c:v>2242</c:v>
                </c:pt>
                <c:pt idx="773">
                  <c:v>2243.6400000000003</c:v>
                </c:pt>
                <c:pt idx="774">
                  <c:v>2247.7600000000002</c:v>
                </c:pt>
                <c:pt idx="775">
                  <c:v>2251.880000000001</c:v>
                </c:pt>
                <c:pt idx="776">
                  <c:v>2253.6000000000004</c:v>
                </c:pt>
                <c:pt idx="777">
                  <c:v>2254.0400000000009</c:v>
                </c:pt>
                <c:pt idx="778">
                  <c:v>2260.2399999999998</c:v>
                </c:pt>
                <c:pt idx="779">
                  <c:v>2266.9200000000019</c:v>
                </c:pt>
                <c:pt idx="780">
                  <c:v>2266.9600000000009</c:v>
                </c:pt>
                <c:pt idx="781">
                  <c:v>2268.12</c:v>
                </c:pt>
                <c:pt idx="782">
                  <c:v>2274.8399999999992</c:v>
                </c:pt>
                <c:pt idx="783">
                  <c:v>2275.880000000001</c:v>
                </c:pt>
                <c:pt idx="784">
                  <c:v>2278.1999999999989</c:v>
                </c:pt>
                <c:pt idx="785">
                  <c:v>2282.4000000000015</c:v>
                </c:pt>
                <c:pt idx="786">
                  <c:v>2283.2800000000007</c:v>
                </c:pt>
                <c:pt idx="787">
                  <c:v>2290.6400000000003</c:v>
                </c:pt>
                <c:pt idx="788">
                  <c:v>2295.8000000000011</c:v>
                </c:pt>
                <c:pt idx="789">
                  <c:v>2297.8000000000011</c:v>
                </c:pt>
                <c:pt idx="790">
                  <c:v>2300.92</c:v>
                </c:pt>
                <c:pt idx="791">
                  <c:v>2301.7199999999993</c:v>
                </c:pt>
                <c:pt idx="792">
                  <c:v>2302</c:v>
                </c:pt>
                <c:pt idx="793">
                  <c:v>2307.5199999999986</c:v>
                </c:pt>
                <c:pt idx="794">
                  <c:v>2309.7999999999993</c:v>
                </c:pt>
                <c:pt idx="795">
                  <c:v>2313.5599999999995</c:v>
                </c:pt>
                <c:pt idx="796">
                  <c:v>2315.6800000000003</c:v>
                </c:pt>
                <c:pt idx="797">
                  <c:v>2316.0400000000009</c:v>
                </c:pt>
                <c:pt idx="798">
                  <c:v>2316.88</c:v>
                </c:pt>
                <c:pt idx="799">
                  <c:v>2317.7600000000002</c:v>
                </c:pt>
                <c:pt idx="800">
                  <c:v>2318.2800000000007</c:v>
                </c:pt>
                <c:pt idx="801">
                  <c:v>2319.6800000000003</c:v>
                </c:pt>
                <c:pt idx="802">
                  <c:v>2321.5200000000004</c:v>
                </c:pt>
                <c:pt idx="803">
                  <c:v>2323.2800000000007</c:v>
                </c:pt>
                <c:pt idx="804">
                  <c:v>2326.880000000001</c:v>
                </c:pt>
                <c:pt idx="805">
                  <c:v>2329.8000000000011</c:v>
                </c:pt>
                <c:pt idx="806">
                  <c:v>2331</c:v>
                </c:pt>
                <c:pt idx="807">
                  <c:v>2335.12</c:v>
                </c:pt>
                <c:pt idx="808">
                  <c:v>2347</c:v>
                </c:pt>
                <c:pt idx="809">
                  <c:v>2347.5599999999995</c:v>
                </c:pt>
                <c:pt idx="810">
                  <c:v>2354.7600000000002</c:v>
                </c:pt>
                <c:pt idx="811">
                  <c:v>2356.3999999999996</c:v>
                </c:pt>
                <c:pt idx="812">
                  <c:v>2357.3600000000006</c:v>
                </c:pt>
                <c:pt idx="813">
                  <c:v>2361.7600000000002</c:v>
                </c:pt>
                <c:pt idx="814">
                  <c:v>2362.3199999999997</c:v>
                </c:pt>
                <c:pt idx="815">
                  <c:v>2365.84</c:v>
                </c:pt>
                <c:pt idx="816">
                  <c:v>2367.0399999999991</c:v>
                </c:pt>
                <c:pt idx="817">
                  <c:v>2367.9599999999991</c:v>
                </c:pt>
                <c:pt idx="818">
                  <c:v>2369.84</c:v>
                </c:pt>
                <c:pt idx="819">
                  <c:v>2371.4799999999996</c:v>
                </c:pt>
                <c:pt idx="820">
                  <c:v>2371.880000000001</c:v>
                </c:pt>
                <c:pt idx="821">
                  <c:v>2374.2800000000007</c:v>
                </c:pt>
                <c:pt idx="822">
                  <c:v>2374.5199999999986</c:v>
                </c:pt>
                <c:pt idx="823">
                  <c:v>2374.8399999999992</c:v>
                </c:pt>
                <c:pt idx="824">
                  <c:v>2375</c:v>
                </c:pt>
                <c:pt idx="825">
                  <c:v>2377.3999999999996</c:v>
                </c:pt>
                <c:pt idx="826">
                  <c:v>2384.3600000000006</c:v>
                </c:pt>
                <c:pt idx="827">
                  <c:v>2387.08</c:v>
                </c:pt>
                <c:pt idx="828">
                  <c:v>2395.4000000000005</c:v>
                </c:pt>
                <c:pt idx="829">
                  <c:v>2403.7600000000002</c:v>
                </c:pt>
                <c:pt idx="830">
                  <c:v>2403.92</c:v>
                </c:pt>
                <c:pt idx="831">
                  <c:v>2405.2399999999998</c:v>
                </c:pt>
                <c:pt idx="832">
                  <c:v>2408.5200000000004</c:v>
                </c:pt>
                <c:pt idx="833">
                  <c:v>2413.92</c:v>
                </c:pt>
                <c:pt idx="834">
                  <c:v>2414.880000000001</c:v>
                </c:pt>
                <c:pt idx="835">
                  <c:v>2415.3600000000006</c:v>
                </c:pt>
                <c:pt idx="836">
                  <c:v>2415.4800000000014</c:v>
                </c:pt>
                <c:pt idx="837">
                  <c:v>2417.7199999999993</c:v>
                </c:pt>
                <c:pt idx="838">
                  <c:v>2418.9599999999991</c:v>
                </c:pt>
                <c:pt idx="839">
                  <c:v>2429.4799999999996</c:v>
                </c:pt>
                <c:pt idx="840">
                  <c:v>2430.4799999999996</c:v>
                </c:pt>
                <c:pt idx="841">
                  <c:v>2430.4799999999996</c:v>
                </c:pt>
                <c:pt idx="842">
                  <c:v>2432.3199999999997</c:v>
                </c:pt>
                <c:pt idx="843">
                  <c:v>2432.5600000000013</c:v>
                </c:pt>
                <c:pt idx="844">
                  <c:v>2441.4400000000005</c:v>
                </c:pt>
                <c:pt idx="845">
                  <c:v>2445</c:v>
                </c:pt>
                <c:pt idx="846">
                  <c:v>2450.3600000000006</c:v>
                </c:pt>
                <c:pt idx="847">
                  <c:v>2452.9600000000009</c:v>
                </c:pt>
                <c:pt idx="848">
                  <c:v>2454.5599999999995</c:v>
                </c:pt>
                <c:pt idx="849">
                  <c:v>2454.7599999999984</c:v>
                </c:pt>
                <c:pt idx="850">
                  <c:v>2455.08</c:v>
                </c:pt>
                <c:pt idx="851">
                  <c:v>2456.92</c:v>
                </c:pt>
                <c:pt idx="852">
                  <c:v>2457.4400000000005</c:v>
                </c:pt>
                <c:pt idx="853">
                  <c:v>2464.2799999999988</c:v>
                </c:pt>
                <c:pt idx="854">
                  <c:v>2469.08</c:v>
                </c:pt>
                <c:pt idx="855">
                  <c:v>2472.7599999999984</c:v>
                </c:pt>
                <c:pt idx="856">
                  <c:v>2476.7999999999993</c:v>
                </c:pt>
                <c:pt idx="857">
                  <c:v>2479.4400000000005</c:v>
                </c:pt>
                <c:pt idx="858">
                  <c:v>2481.7999999999993</c:v>
                </c:pt>
                <c:pt idx="859">
                  <c:v>2485.2000000000007</c:v>
                </c:pt>
                <c:pt idx="860">
                  <c:v>2491</c:v>
                </c:pt>
                <c:pt idx="861">
                  <c:v>2492.84</c:v>
                </c:pt>
                <c:pt idx="862">
                  <c:v>2497.12</c:v>
                </c:pt>
                <c:pt idx="863">
                  <c:v>2498.2000000000007</c:v>
                </c:pt>
                <c:pt idx="864">
                  <c:v>2503.7199999999993</c:v>
                </c:pt>
                <c:pt idx="865">
                  <c:v>2504.6800000000003</c:v>
                </c:pt>
                <c:pt idx="866">
                  <c:v>2507.7999999999993</c:v>
                </c:pt>
                <c:pt idx="867">
                  <c:v>2510.5200000000004</c:v>
                </c:pt>
                <c:pt idx="868">
                  <c:v>2511.4399999999987</c:v>
                </c:pt>
                <c:pt idx="869">
                  <c:v>2515.7600000000002</c:v>
                </c:pt>
                <c:pt idx="870">
                  <c:v>2517.2399999999998</c:v>
                </c:pt>
                <c:pt idx="871">
                  <c:v>2522.0400000000009</c:v>
                </c:pt>
                <c:pt idx="872">
                  <c:v>2522.7999999999993</c:v>
                </c:pt>
                <c:pt idx="873">
                  <c:v>2523</c:v>
                </c:pt>
                <c:pt idx="874">
                  <c:v>2526.3600000000006</c:v>
                </c:pt>
                <c:pt idx="875">
                  <c:v>2528.2800000000007</c:v>
                </c:pt>
                <c:pt idx="876">
                  <c:v>2533.92</c:v>
                </c:pt>
                <c:pt idx="877">
                  <c:v>2539.9599999999991</c:v>
                </c:pt>
                <c:pt idx="878">
                  <c:v>2544.7600000000002</c:v>
                </c:pt>
                <c:pt idx="879">
                  <c:v>2545.08</c:v>
                </c:pt>
                <c:pt idx="880">
                  <c:v>2549.3999999999996</c:v>
                </c:pt>
                <c:pt idx="881">
                  <c:v>2549.9600000000009</c:v>
                </c:pt>
                <c:pt idx="882">
                  <c:v>2552.7200000000012</c:v>
                </c:pt>
                <c:pt idx="883">
                  <c:v>2558.4000000000015</c:v>
                </c:pt>
                <c:pt idx="884">
                  <c:v>2559.8000000000011</c:v>
                </c:pt>
                <c:pt idx="885">
                  <c:v>2559.9600000000009</c:v>
                </c:pt>
                <c:pt idx="886">
                  <c:v>2560.3600000000006</c:v>
                </c:pt>
                <c:pt idx="887">
                  <c:v>2562.08</c:v>
                </c:pt>
                <c:pt idx="888">
                  <c:v>2562.88</c:v>
                </c:pt>
                <c:pt idx="889">
                  <c:v>2564.4400000000005</c:v>
                </c:pt>
                <c:pt idx="890">
                  <c:v>2567.920000000001</c:v>
                </c:pt>
                <c:pt idx="891">
                  <c:v>2570.2399999999998</c:v>
                </c:pt>
                <c:pt idx="892">
                  <c:v>2571.2399999999998</c:v>
                </c:pt>
                <c:pt idx="893">
                  <c:v>2573.119999999999</c:v>
                </c:pt>
                <c:pt idx="894">
                  <c:v>2573.6400000000003</c:v>
                </c:pt>
                <c:pt idx="895">
                  <c:v>2573.88</c:v>
                </c:pt>
                <c:pt idx="896">
                  <c:v>2576.2800000000007</c:v>
                </c:pt>
                <c:pt idx="897">
                  <c:v>2577.5999999999985</c:v>
                </c:pt>
                <c:pt idx="898">
                  <c:v>2579.5199999999986</c:v>
                </c:pt>
                <c:pt idx="899">
                  <c:v>2582.4400000000005</c:v>
                </c:pt>
                <c:pt idx="900">
                  <c:v>2586.6800000000003</c:v>
                </c:pt>
                <c:pt idx="901">
                  <c:v>2587.880000000001</c:v>
                </c:pt>
                <c:pt idx="902">
                  <c:v>2588.9600000000009</c:v>
                </c:pt>
                <c:pt idx="903">
                  <c:v>2590.3199999999997</c:v>
                </c:pt>
                <c:pt idx="904">
                  <c:v>2590.5600000000013</c:v>
                </c:pt>
                <c:pt idx="905">
                  <c:v>2601.6800000000003</c:v>
                </c:pt>
                <c:pt idx="906">
                  <c:v>2602.6000000000004</c:v>
                </c:pt>
                <c:pt idx="907">
                  <c:v>2603.6800000000003</c:v>
                </c:pt>
                <c:pt idx="908">
                  <c:v>2604</c:v>
                </c:pt>
                <c:pt idx="909">
                  <c:v>2608.119999999999</c:v>
                </c:pt>
                <c:pt idx="910">
                  <c:v>2608.4400000000023</c:v>
                </c:pt>
                <c:pt idx="911">
                  <c:v>2615.7600000000002</c:v>
                </c:pt>
                <c:pt idx="912">
                  <c:v>2619.08</c:v>
                </c:pt>
                <c:pt idx="913">
                  <c:v>2619.7999999999993</c:v>
                </c:pt>
                <c:pt idx="914">
                  <c:v>2621.6399999999994</c:v>
                </c:pt>
                <c:pt idx="915">
                  <c:v>2623.8399999999992</c:v>
                </c:pt>
                <c:pt idx="916">
                  <c:v>2625.1999999999989</c:v>
                </c:pt>
                <c:pt idx="917">
                  <c:v>2626.84</c:v>
                </c:pt>
                <c:pt idx="918">
                  <c:v>2629.7999999999993</c:v>
                </c:pt>
                <c:pt idx="919">
                  <c:v>2630.08</c:v>
                </c:pt>
                <c:pt idx="920">
                  <c:v>2630.3600000000006</c:v>
                </c:pt>
                <c:pt idx="921">
                  <c:v>2630.5599999999995</c:v>
                </c:pt>
                <c:pt idx="922">
                  <c:v>2632.4000000000015</c:v>
                </c:pt>
                <c:pt idx="923">
                  <c:v>2634.9599999999991</c:v>
                </c:pt>
                <c:pt idx="924">
                  <c:v>2635.3199999999997</c:v>
                </c:pt>
                <c:pt idx="925">
                  <c:v>2637.3199999999997</c:v>
                </c:pt>
                <c:pt idx="926">
                  <c:v>2640.4399999999987</c:v>
                </c:pt>
                <c:pt idx="927">
                  <c:v>2642.5200000000004</c:v>
                </c:pt>
                <c:pt idx="928">
                  <c:v>2642.6800000000003</c:v>
                </c:pt>
                <c:pt idx="929">
                  <c:v>2644.4400000000005</c:v>
                </c:pt>
                <c:pt idx="930">
                  <c:v>2644.84</c:v>
                </c:pt>
                <c:pt idx="931">
                  <c:v>2649.2800000000007</c:v>
                </c:pt>
                <c:pt idx="932">
                  <c:v>2652.5200000000004</c:v>
                </c:pt>
                <c:pt idx="933">
                  <c:v>2653.6800000000003</c:v>
                </c:pt>
                <c:pt idx="934">
                  <c:v>2654.2000000000007</c:v>
                </c:pt>
                <c:pt idx="935">
                  <c:v>2660.880000000001</c:v>
                </c:pt>
                <c:pt idx="936">
                  <c:v>2661.3199999999997</c:v>
                </c:pt>
                <c:pt idx="937">
                  <c:v>2661.92</c:v>
                </c:pt>
                <c:pt idx="938">
                  <c:v>2663.1999999999989</c:v>
                </c:pt>
                <c:pt idx="939">
                  <c:v>2664.6800000000003</c:v>
                </c:pt>
                <c:pt idx="940">
                  <c:v>2666.5200000000004</c:v>
                </c:pt>
                <c:pt idx="941">
                  <c:v>2668.16</c:v>
                </c:pt>
                <c:pt idx="942">
                  <c:v>2669.4000000000005</c:v>
                </c:pt>
                <c:pt idx="943">
                  <c:v>2669.4799999999996</c:v>
                </c:pt>
                <c:pt idx="944">
                  <c:v>2670.880000000001</c:v>
                </c:pt>
                <c:pt idx="945">
                  <c:v>2672.24</c:v>
                </c:pt>
                <c:pt idx="946">
                  <c:v>2674.3600000000006</c:v>
                </c:pt>
                <c:pt idx="947">
                  <c:v>2676.2000000000007</c:v>
                </c:pt>
                <c:pt idx="948">
                  <c:v>2677.4400000000005</c:v>
                </c:pt>
                <c:pt idx="949">
                  <c:v>2678.4799999999996</c:v>
                </c:pt>
                <c:pt idx="950">
                  <c:v>2682.8399999999992</c:v>
                </c:pt>
                <c:pt idx="951">
                  <c:v>2683.8000000000011</c:v>
                </c:pt>
                <c:pt idx="952">
                  <c:v>2685.7200000000012</c:v>
                </c:pt>
                <c:pt idx="953">
                  <c:v>2687.4800000000014</c:v>
                </c:pt>
                <c:pt idx="954">
                  <c:v>2689</c:v>
                </c:pt>
                <c:pt idx="955">
                  <c:v>2695</c:v>
                </c:pt>
                <c:pt idx="956">
                  <c:v>2695.2000000000007</c:v>
                </c:pt>
                <c:pt idx="957">
                  <c:v>2697.24</c:v>
                </c:pt>
                <c:pt idx="958">
                  <c:v>2697.3999999999996</c:v>
                </c:pt>
                <c:pt idx="959">
                  <c:v>2699.0400000000009</c:v>
                </c:pt>
                <c:pt idx="960">
                  <c:v>2700.3199999999997</c:v>
                </c:pt>
                <c:pt idx="961">
                  <c:v>2702.12</c:v>
                </c:pt>
                <c:pt idx="962">
                  <c:v>2705.4400000000005</c:v>
                </c:pt>
                <c:pt idx="963">
                  <c:v>2706.3199999999988</c:v>
                </c:pt>
                <c:pt idx="964">
                  <c:v>2707.119999999999</c:v>
                </c:pt>
                <c:pt idx="965">
                  <c:v>2707.4000000000015</c:v>
                </c:pt>
                <c:pt idx="966">
                  <c:v>2707.6800000000003</c:v>
                </c:pt>
                <c:pt idx="967">
                  <c:v>2708.3600000000006</c:v>
                </c:pt>
                <c:pt idx="968">
                  <c:v>2712</c:v>
                </c:pt>
                <c:pt idx="969">
                  <c:v>2712.2000000000007</c:v>
                </c:pt>
                <c:pt idx="970">
                  <c:v>2712.4400000000005</c:v>
                </c:pt>
                <c:pt idx="971">
                  <c:v>2714.119999999999</c:v>
                </c:pt>
                <c:pt idx="972">
                  <c:v>2715.0400000000009</c:v>
                </c:pt>
                <c:pt idx="973">
                  <c:v>2716.16</c:v>
                </c:pt>
                <c:pt idx="974">
                  <c:v>2716.4799999999996</c:v>
                </c:pt>
                <c:pt idx="975">
                  <c:v>2721.92</c:v>
                </c:pt>
                <c:pt idx="976">
                  <c:v>2724.7199999999993</c:v>
                </c:pt>
                <c:pt idx="977">
                  <c:v>2725.24</c:v>
                </c:pt>
                <c:pt idx="978">
                  <c:v>2729.9600000000009</c:v>
                </c:pt>
                <c:pt idx="979">
                  <c:v>2731.4400000000005</c:v>
                </c:pt>
                <c:pt idx="980">
                  <c:v>2734.4000000000015</c:v>
                </c:pt>
                <c:pt idx="981">
                  <c:v>2734.5200000000004</c:v>
                </c:pt>
                <c:pt idx="982">
                  <c:v>2741.08</c:v>
                </c:pt>
                <c:pt idx="983">
                  <c:v>2744.76</c:v>
                </c:pt>
                <c:pt idx="984">
                  <c:v>2747.5200000000004</c:v>
                </c:pt>
                <c:pt idx="985">
                  <c:v>2752</c:v>
                </c:pt>
                <c:pt idx="986">
                  <c:v>2752.2799999999988</c:v>
                </c:pt>
                <c:pt idx="987">
                  <c:v>2752.7200000000012</c:v>
                </c:pt>
                <c:pt idx="988">
                  <c:v>2757.4400000000005</c:v>
                </c:pt>
                <c:pt idx="989">
                  <c:v>2757.8000000000011</c:v>
                </c:pt>
                <c:pt idx="990">
                  <c:v>2758.76</c:v>
                </c:pt>
                <c:pt idx="991">
                  <c:v>2759.0400000000009</c:v>
                </c:pt>
                <c:pt idx="992">
                  <c:v>2763.2800000000007</c:v>
                </c:pt>
                <c:pt idx="993">
                  <c:v>2768.84</c:v>
                </c:pt>
                <c:pt idx="994">
                  <c:v>2771.7199999999993</c:v>
                </c:pt>
                <c:pt idx="995">
                  <c:v>2774.5200000000004</c:v>
                </c:pt>
                <c:pt idx="996">
                  <c:v>2780.8000000000011</c:v>
                </c:pt>
                <c:pt idx="997">
                  <c:v>2782.16</c:v>
                </c:pt>
                <c:pt idx="998">
                  <c:v>2789</c:v>
                </c:pt>
                <c:pt idx="999">
                  <c:v>2790.24</c:v>
                </c:pt>
                <c:pt idx="1000">
                  <c:v>2793.2000000000007</c:v>
                </c:pt>
                <c:pt idx="1001">
                  <c:v>2795.5600000000013</c:v>
                </c:pt>
                <c:pt idx="1002">
                  <c:v>2795.76</c:v>
                </c:pt>
                <c:pt idx="1003">
                  <c:v>2796.9599999999991</c:v>
                </c:pt>
                <c:pt idx="1004">
                  <c:v>2799.8000000000011</c:v>
                </c:pt>
                <c:pt idx="1005">
                  <c:v>2804.2800000000007</c:v>
                </c:pt>
                <c:pt idx="1006">
                  <c:v>2804.7999999999993</c:v>
                </c:pt>
                <c:pt idx="1007">
                  <c:v>2810.2800000000007</c:v>
                </c:pt>
                <c:pt idx="1008">
                  <c:v>2813.16</c:v>
                </c:pt>
                <c:pt idx="1009">
                  <c:v>2814.119999999999</c:v>
                </c:pt>
                <c:pt idx="1010">
                  <c:v>2815.0399999999991</c:v>
                </c:pt>
                <c:pt idx="1011">
                  <c:v>2815.4000000000005</c:v>
                </c:pt>
                <c:pt idx="1012">
                  <c:v>2819.08</c:v>
                </c:pt>
                <c:pt idx="1013">
                  <c:v>2819.7999999999993</c:v>
                </c:pt>
                <c:pt idx="1014">
                  <c:v>2822.1999999999989</c:v>
                </c:pt>
                <c:pt idx="1015">
                  <c:v>2822.24</c:v>
                </c:pt>
                <c:pt idx="1016">
                  <c:v>2822.7200000000012</c:v>
                </c:pt>
                <c:pt idx="1017">
                  <c:v>2823.84</c:v>
                </c:pt>
                <c:pt idx="1018">
                  <c:v>2825.16</c:v>
                </c:pt>
                <c:pt idx="1019">
                  <c:v>2826.9599999999991</c:v>
                </c:pt>
                <c:pt idx="1020">
                  <c:v>2827.6000000000004</c:v>
                </c:pt>
                <c:pt idx="1021">
                  <c:v>2828.92</c:v>
                </c:pt>
                <c:pt idx="1022">
                  <c:v>2841.3199999999997</c:v>
                </c:pt>
                <c:pt idx="1023">
                  <c:v>2846.2799999999988</c:v>
                </c:pt>
                <c:pt idx="1024">
                  <c:v>2852.0400000000009</c:v>
                </c:pt>
                <c:pt idx="1025">
                  <c:v>2855.4000000000015</c:v>
                </c:pt>
                <c:pt idx="1026">
                  <c:v>2858.2800000000007</c:v>
                </c:pt>
                <c:pt idx="1027">
                  <c:v>2859.0799999999981</c:v>
                </c:pt>
                <c:pt idx="1028">
                  <c:v>2861.7199999999993</c:v>
                </c:pt>
                <c:pt idx="1029">
                  <c:v>2861.920000000001</c:v>
                </c:pt>
                <c:pt idx="1030">
                  <c:v>2864.5200000000004</c:v>
                </c:pt>
                <c:pt idx="1031">
                  <c:v>2870.8000000000011</c:v>
                </c:pt>
                <c:pt idx="1032">
                  <c:v>2874.9600000000009</c:v>
                </c:pt>
                <c:pt idx="1033">
                  <c:v>2876.84</c:v>
                </c:pt>
                <c:pt idx="1034">
                  <c:v>2877.84</c:v>
                </c:pt>
                <c:pt idx="1035">
                  <c:v>2883.7199999999993</c:v>
                </c:pt>
                <c:pt idx="1036">
                  <c:v>2884.6399999999994</c:v>
                </c:pt>
                <c:pt idx="1037">
                  <c:v>2888.6399999999994</c:v>
                </c:pt>
                <c:pt idx="1038">
                  <c:v>2888.9600000000009</c:v>
                </c:pt>
                <c:pt idx="1039">
                  <c:v>2892.7999999999993</c:v>
                </c:pt>
                <c:pt idx="1040">
                  <c:v>2894.0400000000009</c:v>
                </c:pt>
                <c:pt idx="1041">
                  <c:v>2894.12</c:v>
                </c:pt>
                <c:pt idx="1042">
                  <c:v>2895</c:v>
                </c:pt>
                <c:pt idx="1043">
                  <c:v>2895.3599999999997</c:v>
                </c:pt>
                <c:pt idx="1044">
                  <c:v>2896.880000000001</c:v>
                </c:pt>
                <c:pt idx="1045">
                  <c:v>2897.7199999999993</c:v>
                </c:pt>
                <c:pt idx="1046">
                  <c:v>2898.2800000000007</c:v>
                </c:pt>
                <c:pt idx="1047">
                  <c:v>2900.9599999999991</c:v>
                </c:pt>
                <c:pt idx="1048">
                  <c:v>2906.6000000000004</c:v>
                </c:pt>
                <c:pt idx="1049">
                  <c:v>2907.5999999999995</c:v>
                </c:pt>
                <c:pt idx="1050">
                  <c:v>2908.76</c:v>
                </c:pt>
                <c:pt idx="1051">
                  <c:v>2917.8000000000011</c:v>
                </c:pt>
                <c:pt idx="1052">
                  <c:v>2918.3600000000006</c:v>
                </c:pt>
                <c:pt idx="1053">
                  <c:v>2918.8399999999992</c:v>
                </c:pt>
                <c:pt idx="1054">
                  <c:v>2921.6800000000003</c:v>
                </c:pt>
                <c:pt idx="1055">
                  <c:v>2931.7199999999993</c:v>
                </c:pt>
                <c:pt idx="1056">
                  <c:v>2932.3199999999997</c:v>
                </c:pt>
                <c:pt idx="1057">
                  <c:v>2937</c:v>
                </c:pt>
                <c:pt idx="1058">
                  <c:v>2938.0400000000009</c:v>
                </c:pt>
                <c:pt idx="1059">
                  <c:v>2938.5200000000004</c:v>
                </c:pt>
                <c:pt idx="1060">
                  <c:v>2940.0400000000009</c:v>
                </c:pt>
                <c:pt idx="1061">
                  <c:v>2940.3599999999997</c:v>
                </c:pt>
                <c:pt idx="1062">
                  <c:v>2948.6399999999994</c:v>
                </c:pt>
                <c:pt idx="1063">
                  <c:v>2948.6800000000003</c:v>
                </c:pt>
                <c:pt idx="1064">
                  <c:v>2949.24</c:v>
                </c:pt>
                <c:pt idx="1065">
                  <c:v>2952.7999999999993</c:v>
                </c:pt>
                <c:pt idx="1066">
                  <c:v>2955.5200000000004</c:v>
                </c:pt>
                <c:pt idx="1067">
                  <c:v>2956.9599999999991</c:v>
                </c:pt>
                <c:pt idx="1068">
                  <c:v>2963.88</c:v>
                </c:pt>
                <c:pt idx="1069">
                  <c:v>2975</c:v>
                </c:pt>
                <c:pt idx="1070">
                  <c:v>2977.76</c:v>
                </c:pt>
                <c:pt idx="1071">
                  <c:v>2978.7999999999993</c:v>
                </c:pt>
                <c:pt idx="1072">
                  <c:v>2980.0400000000009</c:v>
                </c:pt>
                <c:pt idx="1073">
                  <c:v>2986.2000000000007</c:v>
                </c:pt>
                <c:pt idx="1074">
                  <c:v>2987.76</c:v>
                </c:pt>
                <c:pt idx="1075">
                  <c:v>2988.3199999999997</c:v>
                </c:pt>
                <c:pt idx="1076">
                  <c:v>2989.6399999999994</c:v>
                </c:pt>
                <c:pt idx="1077">
                  <c:v>2991.08</c:v>
                </c:pt>
                <c:pt idx="1078">
                  <c:v>2991.1999999999989</c:v>
                </c:pt>
                <c:pt idx="1079">
                  <c:v>2991.3199999999997</c:v>
                </c:pt>
                <c:pt idx="1080">
                  <c:v>2991.92</c:v>
                </c:pt>
                <c:pt idx="1081">
                  <c:v>2992.2799999999988</c:v>
                </c:pt>
                <c:pt idx="1082">
                  <c:v>2993.08</c:v>
                </c:pt>
                <c:pt idx="1083">
                  <c:v>2994.7999999999993</c:v>
                </c:pt>
                <c:pt idx="1084">
                  <c:v>2998.7999999999993</c:v>
                </c:pt>
                <c:pt idx="1085">
                  <c:v>3001.4400000000005</c:v>
                </c:pt>
                <c:pt idx="1086">
                  <c:v>3002.6400000000003</c:v>
                </c:pt>
                <c:pt idx="1087">
                  <c:v>3003</c:v>
                </c:pt>
                <c:pt idx="1088">
                  <c:v>3004.2800000000007</c:v>
                </c:pt>
                <c:pt idx="1089">
                  <c:v>3010.4799999999996</c:v>
                </c:pt>
                <c:pt idx="1090">
                  <c:v>3010.5999999999995</c:v>
                </c:pt>
                <c:pt idx="1091">
                  <c:v>3014.84</c:v>
                </c:pt>
                <c:pt idx="1092">
                  <c:v>3015.880000000001</c:v>
                </c:pt>
                <c:pt idx="1093">
                  <c:v>3016.2799999999988</c:v>
                </c:pt>
                <c:pt idx="1094">
                  <c:v>3018.3199999999997</c:v>
                </c:pt>
                <c:pt idx="1095">
                  <c:v>3020.8000000000011</c:v>
                </c:pt>
                <c:pt idx="1096">
                  <c:v>3025.24</c:v>
                </c:pt>
                <c:pt idx="1097">
                  <c:v>3027.16</c:v>
                </c:pt>
                <c:pt idx="1098">
                  <c:v>3027.3600000000006</c:v>
                </c:pt>
                <c:pt idx="1099">
                  <c:v>3027.4400000000005</c:v>
                </c:pt>
                <c:pt idx="1100">
                  <c:v>3029.16</c:v>
                </c:pt>
                <c:pt idx="1101">
                  <c:v>3029.2800000000007</c:v>
                </c:pt>
                <c:pt idx="1102">
                  <c:v>3030.84</c:v>
                </c:pt>
                <c:pt idx="1103">
                  <c:v>3035.6800000000003</c:v>
                </c:pt>
                <c:pt idx="1104">
                  <c:v>3037.2000000000007</c:v>
                </c:pt>
                <c:pt idx="1105">
                  <c:v>3040.4400000000005</c:v>
                </c:pt>
                <c:pt idx="1106">
                  <c:v>3041.4799999999996</c:v>
                </c:pt>
                <c:pt idx="1107">
                  <c:v>3043.1600000000008</c:v>
                </c:pt>
                <c:pt idx="1108">
                  <c:v>3044.3199999999997</c:v>
                </c:pt>
                <c:pt idx="1109">
                  <c:v>3047.84</c:v>
                </c:pt>
                <c:pt idx="1110">
                  <c:v>3048.4400000000005</c:v>
                </c:pt>
                <c:pt idx="1111">
                  <c:v>3048.6399999999994</c:v>
                </c:pt>
                <c:pt idx="1112">
                  <c:v>3054.7200000000012</c:v>
                </c:pt>
                <c:pt idx="1113">
                  <c:v>3055.9599999999991</c:v>
                </c:pt>
                <c:pt idx="1114">
                  <c:v>3057.3199999999997</c:v>
                </c:pt>
                <c:pt idx="1115">
                  <c:v>3060.2000000000007</c:v>
                </c:pt>
                <c:pt idx="1116">
                  <c:v>3065.2000000000007</c:v>
                </c:pt>
                <c:pt idx="1117">
                  <c:v>3070.6399999999994</c:v>
                </c:pt>
                <c:pt idx="1118">
                  <c:v>3075.880000000001</c:v>
                </c:pt>
                <c:pt idx="1119">
                  <c:v>3077.880000000001</c:v>
                </c:pt>
                <c:pt idx="1120">
                  <c:v>3078.0399999999991</c:v>
                </c:pt>
                <c:pt idx="1121">
                  <c:v>3078.16</c:v>
                </c:pt>
                <c:pt idx="1122">
                  <c:v>3079.92</c:v>
                </c:pt>
                <c:pt idx="1123">
                  <c:v>3084.0399999999991</c:v>
                </c:pt>
                <c:pt idx="1124">
                  <c:v>3084.6800000000003</c:v>
                </c:pt>
                <c:pt idx="1125">
                  <c:v>3091.84</c:v>
                </c:pt>
                <c:pt idx="1126">
                  <c:v>3095.6800000000003</c:v>
                </c:pt>
                <c:pt idx="1127">
                  <c:v>3096.119999999999</c:v>
                </c:pt>
                <c:pt idx="1128">
                  <c:v>3097.24</c:v>
                </c:pt>
                <c:pt idx="1129">
                  <c:v>3101.4400000000005</c:v>
                </c:pt>
                <c:pt idx="1130">
                  <c:v>3101.880000000001</c:v>
                </c:pt>
                <c:pt idx="1131">
                  <c:v>3106.4800000000014</c:v>
                </c:pt>
                <c:pt idx="1132">
                  <c:v>3112.2799999999988</c:v>
                </c:pt>
                <c:pt idx="1133">
                  <c:v>3113.4799999999996</c:v>
                </c:pt>
                <c:pt idx="1134">
                  <c:v>3113.9600000000009</c:v>
                </c:pt>
                <c:pt idx="1135">
                  <c:v>3115.2000000000007</c:v>
                </c:pt>
                <c:pt idx="1136">
                  <c:v>3115.5200000000004</c:v>
                </c:pt>
                <c:pt idx="1137">
                  <c:v>3116.3199999999997</c:v>
                </c:pt>
                <c:pt idx="1138">
                  <c:v>3124.16</c:v>
                </c:pt>
                <c:pt idx="1139">
                  <c:v>3127</c:v>
                </c:pt>
                <c:pt idx="1140">
                  <c:v>3128.76</c:v>
                </c:pt>
                <c:pt idx="1141">
                  <c:v>3130.16</c:v>
                </c:pt>
                <c:pt idx="1142">
                  <c:v>3133.6000000000004</c:v>
                </c:pt>
                <c:pt idx="1143">
                  <c:v>3135.2800000000007</c:v>
                </c:pt>
                <c:pt idx="1144">
                  <c:v>3137.2000000000007</c:v>
                </c:pt>
                <c:pt idx="1145">
                  <c:v>3143.6800000000003</c:v>
                </c:pt>
                <c:pt idx="1146">
                  <c:v>3144.7999999999993</c:v>
                </c:pt>
                <c:pt idx="1147">
                  <c:v>3145.3199999999997</c:v>
                </c:pt>
                <c:pt idx="1148">
                  <c:v>3146.3600000000006</c:v>
                </c:pt>
                <c:pt idx="1149">
                  <c:v>3148.9600000000009</c:v>
                </c:pt>
                <c:pt idx="1150">
                  <c:v>3150.6399999999994</c:v>
                </c:pt>
                <c:pt idx="1151">
                  <c:v>3151.4800000000014</c:v>
                </c:pt>
                <c:pt idx="1152">
                  <c:v>3152.4400000000005</c:v>
                </c:pt>
                <c:pt idx="1153">
                  <c:v>3155.16</c:v>
                </c:pt>
                <c:pt idx="1154">
                  <c:v>3155.4799999999996</c:v>
                </c:pt>
                <c:pt idx="1155">
                  <c:v>3155.9599999999991</c:v>
                </c:pt>
                <c:pt idx="1156">
                  <c:v>3156.4799999999996</c:v>
                </c:pt>
                <c:pt idx="1157">
                  <c:v>3157.8399999999992</c:v>
                </c:pt>
                <c:pt idx="1158">
                  <c:v>3159.119999999999</c:v>
                </c:pt>
                <c:pt idx="1159">
                  <c:v>3160.3599999999997</c:v>
                </c:pt>
                <c:pt idx="1160">
                  <c:v>3161.6800000000003</c:v>
                </c:pt>
                <c:pt idx="1161">
                  <c:v>3162.76</c:v>
                </c:pt>
                <c:pt idx="1162">
                  <c:v>3163.08</c:v>
                </c:pt>
                <c:pt idx="1163">
                  <c:v>3164.5200000000004</c:v>
                </c:pt>
                <c:pt idx="1164">
                  <c:v>3171.4000000000015</c:v>
                </c:pt>
                <c:pt idx="1165">
                  <c:v>3171.9600000000009</c:v>
                </c:pt>
                <c:pt idx="1166">
                  <c:v>3172.6399999999994</c:v>
                </c:pt>
                <c:pt idx="1167">
                  <c:v>3173.7199999999993</c:v>
                </c:pt>
                <c:pt idx="1168">
                  <c:v>3174.1600000000008</c:v>
                </c:pt>
                <c:pt idx="1169">
                  <c:v>3175.76</c:v>
                </c:pt>
                <c:pt idx="1170">
                  <c:v>3176.12</c:v>
                </c:pt>
                <c:pt idx="1171">
                  <c:v>3176.7200000000012</c:v>
                </c:pt>
                <c:pt idx="1172">
                  <c:v>3186.16</c:v>
                </c:pt>
                <c:pt idx="1173">
                  <c:v>3189.920000000001</c:v>
                </c:pt>
                <c:pt idx="1174">
                  <c:v>3191.5999999999995</c:v>
                </c:pt>
                <c:pt idx="1175">
                  <c:v>3191.6400000000003</c:v>
                </c:pt>
                <c:pt idx="1176">
                  <c:v>3194.9599999999991</c:v>
                </c:pt>
                <c:pt idx="1177">
                  <c:v>3195.0399999999991</c:v>
                </c:pt>
                <c:pt idx="1178">
                  <c:v>3196</c:v>
                </c:pt>
                <c:pt idx="1179">
                  <c:v>3199.88</c:v>
                </c:pt>
                <c:pt idx="1180">
                  <c:v>3207.0400000000009</c:v>
                </c:pt>
                <c:pt idx="1181">
                  <c:v>3208.0799999999981</c:v>
                </c:pt>
                <c:pt idx="1182">
                  <c:v>3208.88</c:v>
                </c:pt>
                <c:pt idx="1183">
                  <c:v>3211.2400000000016</c:v>
                </c:pt>
                <c:pt idx="1184">
                  <c:v>3217.5599999999995</c:v>
                </c:pt>
                <c:pt idx="1185">
                  <c:v>3219.6399999999994</c:v>
                </c:pt>
                <c:pt idx="1186">
                  <c:v>3221.4799999999996</c:v>
                </c:pt>
                <c:pt idx="1187">
                  <c:v>3221.7200000000012</c:v>
                </c:pt>
                <c:pt idx="1188">
                  <c:v>3226.8399999999992</c:v>
                </c:pt>
                <c:pt idx="1189">
                  <c:v>3227.4800000000014</c:v>
                </c:pt>
                <c:pt idx="1190">
                  <c:v>3227.6800000000003</c:v>
                </c:pt>
                <c:pt idx="1191">
                  <c:v>3230.5599999999995</c:v>
                </c:pt>
                <c:pt idx="1192">
                  <c:v>3234</c:v>
                </c:pt>
                <c:pt idx="1193">
                  <c:v>3234.2800000000007</c:v>
                </c:pt>
                <c:pt idx="1194">
                  <c:v>3234.76</c:v>
                </c:pt>
                <c:pt idx="1195">
                  <c:v>3235.5200000000004</c:v>
                </c:pt>
                <c:pt idx="1196">
                  <c:v>3235.6000000000004</c:v>
                </c:pt>
                <c:pt idx="1197">
                  <c:v>3237.08</c:v>
                </c:pt>
                <c:pt idx="1198">
                  <c:v>3238.1600000000008</c:v>
                </c:pt>
                <c:pt idx="1199">
                  <c:v>3249.5599999999995</c:v>
                </c:pt>
                <c:pt idx="1200">
                  <c:v>3251.3199999999997</c:v>
                </c:pt>
                <c:pt idx="1201">
                  <c:v>3255.4400000000005</c:v>
                </c:pt>
                <c:pt idx="1202">
                  <c:v>3256.4400000000005</c:v>
                </c:pt>
                <c:pt idx="1203">
                  <c:v>3259.24</c:v>
                </c:pt>
                <c:pt idx="1204">
                  <c:v>3260.88</c:v>
                </c:pt>
                <c:pt idx="1205">
                  <c:v>3262.7999999999993</c:v>
                </c:pt>
                <c:pt idx="1206">
                  <c:v>3269.3199999999997</c:v>
                </c:pt>
                <c:pt idx="1207">
                  <c:v>3271.079999999999</c:v>
                </c:pt>
                <c:pt idx="1208">
                  <c:v>3273.119999999999</c:v>
                </c:pt>
                <c:pt idx="1209">
                  <c:v>3274.8000000000011</c:v>
                </c:pt>
                <c:pt idx="1210">
                  <c:v>3275.76</c:v>
                </c:pt>
                <c:pt idx="1211">
                  <c:v>3276.4400000000005</c:v>
                </c:pt>
                <c:pt idx="1212">
                  <c:v>3276.6400000000003</c:v>
                </c:pt>
                <c:pt idx="1213">
                  <c:v>3282.7999999999993</c:v>
                </c:pt>
                <c:pt idx="1214">
                  <c:v>3283.4000000000015</c:v>
                </c:pt>
                <c:pt idx="1215">
                  <c:v>3283.9599999999991</c:v>
                </c:pt>
                <c:pt idx="1216">
                  <c:v>3287.3199999999997</c:v>
                </c:pt>
                <c:pt idx="1217">
                  <c:v>3287.4400000000005</c:v>
                </c:pt>
                <c:pt idx="1218">
                  <c:v>3290</c:v>
                </c:pt>
                <c:pt idx="1219">
                  <c:v>3291.6399999999994</c:v>
                </c:pt>
                <c:pt idx="1220">
                  <c:v>3292.0400000000009</c:v>
                </c:pt>
                <c:pt idx="1221">
                  <c:v>3292.2000000000007</c:v>
                </c:pt>
                <c:pt idx="1222">
                  <c:v>3294.7999999999993</c:v>
                </c:pt>
                <c:pt idx="1223">
                  <c:v>3296.6800000000003</c:v>
                </c:pt>
                <c:pt idx="1224">
                  <c:v>3298.4400000000005</c:v>
                </c:pt>
                <c:pt idx="1225">
                  <c:v>3299.5200000000004</c:v>
                </c:pt>
                <c:pt idx="1226">
                  <c:v>3299.5999999999985</c:v>
                </c:pt>
                <c:pt idx="1227">
                  <c:v>3301.0400000000009</c:v>
                </c:pt>
                <c:pt idx="1228">
                  <c:v>3302.880000000001</c:v>
                </c:pt>
                <c:pt idx="1229">
                  <c:v>3309.6400000000003</c:v>
                </c:pt>
                <c:pt idx="1230">
                  <c:v>3314.3600000000006</c:v>
                </c:pt>
                <c:pt idx="1231">
                  <c:v>3316.6399999999994</c:v>
                </c:pt>
                <c:pt idx="1232">
                  <c:v>3318.6399999999994</c:v>
                </c:pt>
                <c:pt idx="1233">
                  <c:v>3319.9600000000009</c:v>
                </c:pt>
                <c:pt idx="1234">
                  <c:v>3321.4400000000005</c:v>
                </c:pt>
                <c:pt idx="1235">
                  <c:v>3327.0400000000009</c:v>
                </c:pt>
                <c:pt idx="1236">
                  <c:v>3330.119999999999</c:v>
                </c:pt>
                <c:pt idx="1237">
                  <c:v>3332.16</c:v>
                </c:pt>
                <c:pt idx="1238">
                  <c:v>3339.08</c:v>
                </c:pt>
                <c:pt idx="1239">
                  <c:v>3340.7999999999993</c:v>
                </c:pt>
                <c:pt idx="1240">
                  <c:v>3341.16</c:v>
                </c:pt>
                <c:pt idx="1241">
                  <c:v>3345</c:v>
                </c:pt>
                <c:pt idx="1242">
                  <c:v>3356.119999999999</c:v>
                </c:pt>
                <c:pt idx="1243">
                  <c:v>3356.8000000000011</c:v>
                </c:pt>
                <c:pt idx="1244">
                  <c:v>3363.1600000000008</c:v>
                </c:pt>
                <c:pt idx="1245">
                  <c:v>3365.3199999999997</c:v>
                </c:pt>
                <c:pt idx="1246">
                  <c:v>3365.3599999999997</c:v>
                </c:pt>
                <c:pt idx="1247">
                  <c:v>3365.9600000000009</c:v>
                </c:pt>
                <c:pt idx="1248">
                  <c:v>3368.4800000000014</c:v>
                </c:pt>
                <c:pt idx="1249">
                  <c:v>3370.4400000000005</c:v>
                </c:pt>
                <c:pt idx="1250">
                  <c:v>3371.5999999999985</c:v>
                </c:pt>
                <c:pt idx="1251">
                  <c:v>3371.5999999999985</c:v>
                </c:pt>
                <c:pt idx="1252">
                  <c:v>3373.4400000000005</c:v>
                </c:pt>
                <c:pt idx="1253">
                  <c:v>3374.76</c:v>
                </c:pt>
                <c:pt idx="1254">
                  <c:v>3375.12</c:v>
                </c:pt>
                <c:pt idx="1255">
                  <c:v>3375.6800000000003</c:v>
                </c:pt>
                <c:pt idx="1256">
                  <c:v>3376.7199999999993</c:v>
                </c:pt>
                <c:pt idx="1257">
                  <c:v>3377.5199999999986</c:v>
                </c:pt>
                <c:pt idx="1258">
                  <c:v>3392.76</c:v>
                </c:pt>
                <c:pt idx="1259">
                  <c:v>3395.88</c:v>
                </c:pt>
                <c:pt idx="1260">
                  <c:v>3399.6400000000003</c:v>
                </c:pt>
                <c:pt idx="1261">
                  <c:v>3400.84</c:v>
                </c:pt>
                <c:pt idx="1262">
                  <c:v>3401</c:v>
                </c:pt>
                <c:pt idx="1263">
                  <c:v>3401.2799999999988</c:v>
                </c:pt>
                <c:pt idx="1264">
                  <c:v>3401.76</c:v>
                </c:pt>
                <c:pt idx="1265">
                  <c:v>3405.7999999999993</c:v>
                </c:pt>
                <c:pt idx="1266">
                  <c:v>3406.0400000000009</c:v>
                </c:pt>
                <c:pt idx="1267">
                  <c:v>3407.5599999999995</c:v>
                </c:pt>
                <c:pt idx="1268">
                  <c:v>3409.8399999999992</c:v>
                </c:pt>
                <c:pt idx="1269">
                  <c:v>3413.4799999999996</c:v>
                </c:pt>
                <c:pt idx="1270">
                  <c:v>3414.08</c:v>
                </c:pt>
                <c:pt idx="1271">
                  <c:v>3414.2799999999988</c:v>
                </c:pt>
                <c:pt idx="1272">
                  <c:v>3415.2000000000007</c:v>
                </c:pt>
                <c:pt idx="1273">
                  <c:v>3417.8000000000011</c:v>
                </c:pt>
                <c:pt idx="1274">
                  <c:v>3417.92</c:v>
                </c:pt>
                <c:pt idx="1275">
                  <c:v>3421.3599999999997</c:v>
                </c:pt>
                <c:pt idx="1276">
                  <c:v>3427.9600000000009</c:v>
                </c:pt>
                <c:pt idx="1277">
                  <c:v>3428.3600000000006</c:v>
                </c:pt>
                <c:pt idx="1278">
                  <c:v>3428.84</c:v>
                </c:pt>
                <c:pt idx="1279">
                  <c:v>3432.4400000000005</c:v>
                </c:pt>
                <c:pt idx="1280">
                  <c:v>3435.2000000000007</c:v>
                </c:pt>
                <c:pt idx="1281">
                  <c:v>3435.5200000000004</c:v>
                </c:pt>
                <c:pt idx="1282">
                  <c:v>3439.0399999999991</c:v>
                </c:pt>
                <c:pt idx="1283">
                  <c:v>3439.4799999999996</c:v>
                </c:pt>
                <c:pt idx="1284">
                  <c:v>3440.2400000000016</c:v>
                </c:pt>
                <c:pt idx="1285">
                  <c:v>3440.920000000001</c:v>
                </c:pt>
                <c:pt idx="1286">
                  <c:v>3443.16</c:v>
                </c:pt>
                <c:pt idx="1287">
                  <c:v>3443.92</c:v>
                </c:pt>
                <c:pt idx="1288">
                  <c:v>3445.4400000000005</c:v>
                </c:pt>
                <c:pt idx="1289">
                  <c:v>3446.4000000000015</c:v>
                </c:pt>
                <c:pt idx="1290">
                  <c:v>3450.5999999999995</c:v>
                </c:pt>
                <c:pt idx="1291">
                  <c:v>3452</c:v>
                </c:pt>
                <c:pt idx="1292">
                  <c:v>3452.5200000000004</c:v>
                </c:pt>
                <c:pt idx="1293">
                  <c:v>3454.7199999999993</c:v>
                </c:pt>
                <c:pt idx="1294">
                  <c:v>3455.16</c:v>
                </c:pt>
                <c:pt idx="1295">
                  <c:v>3456.6800000000003</c:v>
                </c:pt>
                <c:pt idx="1296">
                  <c:v>3457.76</c:v>
                </c:pt>
                <c:pt idx="1297">
                  <c:v>3458.08</c:v>
                </c:pt>
                <c:pt idx="1298">
                  <c:v>3459.2800000000007</c:v>
                </c:pt>
                <c:pt idx="1299">
                  <c:v>3459.5200000000004</c:v>
                </c:pt>
                <c:pt idx="1300">
                  <c:v>3459.76</c:v>
                </c:pt>
                <c:pt idx="1301">
                  <c:v>3464.88</c:v>
                </c:pt>
                <c:pt idx="1302">
                  <c:v>3472.4799999999996</c:v>
                </c:pt>
                <c:pt idx="1303">
                  <c:v>3476.0400000000009</c:v>
                </c:pt>
                <c:pt idx="1304">
                  <c:v>3477.3600000000006</c:v>
                </c:pt>
                <c:pt idx="1305">
                  <c:v>3477.6800000000003</c:v>
                </c:pt>
                <c:pt idx="1306">
                  <c:v>3477.84</c:v>
                </c:pt>
                <c:pt idx="1307">
                  <c:v>3478.24</c:v>
                </c:pt>
                <c:pt idx="1308">
                  <c:v>3479.7999999999993</c:v>
                </c:pt>
                <c:pt idx="1309">
                  <c:v>3483.5999999999985</c:v>
                </c:pt>
                <c:pt idx="1310">
                  <c:v>3485.920000000001</c:v>
                </c:pt>
                <c:pt idx="1311">
                  <c:v>3488.4000000000015</c:v>
                </c:pt>
                <c:pt idx="1312">
                  <c:v>3491.6800000000003</c:v>
                </c:pt>
                <c:pt idx="1313">
                  <c:v>3495.3600000000006</c:v>
                </c:pt>
                <c:pt idx="1314">
                  <c:v>3495.6000000000004</c:v>
                </c:pt>
                <c:pt idx="1315">
                  <c:v>3497.92</c:v>
                </c:pt>
                <c:pt idx="1316">
                  <c:v>3499.84</c:v>
                </c:pt>
                <c:pt idx="1317">
                  <c:v>3501.2800000000007</c:v>
                </c:pt>
                <c:pt idx="1318">
                  <c:v>3501.5200000000004</c:v>
                </c:pt>
                <c:pt idx="1319">
                  <c:v>3505</c:v>
                </c:pt>
                <c:pt idx="1320">
                  <c:v>3507.119999999999</c:v>
                </c:pt>
                <c:pt idx="1321">
                  <c:v>3511.119999999999</c:v>
                </c:pt>
                <c:pt idx="1322">
                  <c:v>3512.4799999999996</c:v>
                </c:pt>
                <c:pt idx="1323">
                  <c:v>3515.5200000000004</c:v>
                </c:pt>
                <c:pt idx="1324">
                  <c:v>3516.3599999999997</c:v>
                </c:pt>
                <c:pt idx="1325">
                  <c:v>3516.4799999999996</c:v>
                </c:pt>
                <c:pt idx="1326">
                  <c:v>3517.6399999999994</c:v>
                </c:pt>
                <c:pt idx="1327">
                  <c:v>3518.0399999999991</c:v>
                </c:pt>
                <c:pt idx="1328">
                  <c:v>3518.7199999999993</c:v>
                </c:pt>
                <c:pt idx="1329">
                  <c:v>3522.6399999999994</c:v>
                </c:pt>
                <c:pt idx="1330">
                  <c:v>3523.92</c:v>
                </c:pt>
                <c:pt idx="1331">
                  <c:v>3527.24</c:v>
                </c:pt>
                <c:pt idx="1332">
                  <c:v>3528.24</c:v>
                </c:pt>
                <c:pt idx="1333">
                  <c:v>3529.4400000000005</c:v>
                </c:pt>
                <c:pt idx="1334">
                  <c:v>3530.4799999999996</c:v>
                </c:pt>
                <c:pt idx="1335">
                  <c:v>3531.6399999999994</c:v>
                </c:pt>
                <c:pt idx="1336">
                  <c:v>3534.6800000000003</c:v>
                </c:pt>
                <c:pt idx="1337">
                  <c:v>3541.3599999999997</c:v>
                </c:pt>
                <c:pt idx="1338">
                  <c:v>3542.119999999999</c:v>
                </c:pt>
                <c:pt idx="1339">
                  <c:v>3547.6399999999994</c:v>
                </c:pt>
                <c:pt idx="1340">
                  <c:v>3550.5599999999995</c:v>
                </c:pt>
                <c:pt idx="1341">
                  <c:v>3552.079999999999</c:v>
                </c:pt>
                <c:pt idx="1342">
                  <c:v>3563.16</c:v>
                </c:pt>
                <c:pt idx="1343">
                  <c:v>3567</c:v>
                </c:pt>
                <c:pt idx="1344">
                  <c:v>3567.6800000000003</c:v>
                </c:pt>
                <c:pt idx="1345">
                  <c:v>3569.4400000000005</c:v>
                </c:pt>
                <c:pt idx="1346">
                  <c:v>3574.6000000000004</c:v>
                </c:pt>
                <c:pt idx="1347">
                  <c:v>3577.9200000000019</c:v>
                </c:pt>
                <c:pt idx="1348">
                  <c:v>3581.92</c:v>
                </c:pt>
                <c:pt idx="1349">
                  <c:v>3583.7999999999993</c:v>
                </c:pt>
                <c:pt idx="1350">
                  <c:v>3585.6800000000003</c:v>
                </c:pt>
                <c:pt idx="1351">
                  <c:v>3588.2800000000007</c:v>
                </c:pt>
                <c:pt idx="1352">
                  <c:v>3594.0399999999991</c:v>
                </c:pt>
                <c:pt idx="1353">
                  <c:v>3595.880000000001</c:v>
                </c:pt>
                <c:pt idx="1354">
                  <c:v>3597.16</c:v>
                </c:pt>
                <c:pt idx="1355">
                  <c:v>3598.92</c:v>
                </c:pt>
                <c:pt idx="1356">
                  <c:v>3598.9600000000009</c:v>
                </c:pt>
                <c:pt idx="1357">
                  <c:v>3605.880000000001</c:v>
                </c:pt>
                <c:pt idx="1358">
                  <c:v>3606.5999999999995</c:v>
                </c:pt>
                <c:pt idx="1359">
                  <c:v>3609.880000000001</c:v>
                </c:pt>
                <c:pt idx="1360">
                  <c:v>3611.08</c:v>
                </c:pt>
                <c:pt idx="1361">
                  <c:v>3611.1600000000008</c:v>
                </c:pt>
                <c:pt idx="1362">
                  <c:v>3617.4000000000005</c:v>
                </c:pt>
                <c:pt idx="1363">
                  <c:v>3617.6800000000003</c:v>
                </c:pt>
                <c:pt idx="1364">
                  <c:v>3624.5999999999985</c:v>
                </c:pt>
                <c:pt idx="1365">
                  <c:v>3628.2000000000007</c:v>
                </c:pt>
                <c:pt idx="1366">
                  <c:v>3631.24</c:v>
                </c:pt>
                <c:pt idx="1367">
                  <c:v>3634.9600000000009</c:v>
                </c:pt>
                <c:pt idx="1368">
                  <c:v>3636.6800000000012</c:v>
                </c:pt>
                <c:pt idx="1369">
                  <c:v>3638.7199999999993</c:v>
                </c:pt>
                <c:pt idx="1370">
                  <c:v>3641.4799999999996</c:v>
                </c:pt>
                <c:pt idx="1371">
                  <c:v>3642.6000000000004</c:v>
                </c:pt>
                <c:pt idx="1372">
                  <c:v>3648.4799999999996</c:v>
                </c:pt>
                <c:pt idx="1373">
                  <c:v>3651.2799999999988</c:v>
                </c:pt>
                <c:pt idx="1374">
                  <c:v>3653.6000000000004</c:v>
                </c:pt>
                <c:pt idx="1375">
                  <c:v>3658.3199999999997</c:v>
                </c:pt>
                <c:pt idx="1376">
                  <c:v>3662.079999999999</c:v>
                </c:pt>
                <c:pt idx="1377">
                  <c:v>3663.24</c:v>
                </c:pt>
                <c:pt idx="1378">
                  <c:v>3667.119999999999</c:v>
                </c:pt>
                <c:pt idx="1379">
                  <c:v>3670</c:v>
                </c:pt>
                <c:pt idx="1380">
                  <c:v>3671.4400000000005</c:v>
                </c:pt>
                <c:pt idx="1381">
                  <c:v>3673.880000000001</c:v>
                </c:pt>
                <c:pt idx="1382">
                  <c:v>3674.3199999999997</c:v>
                </c:pt>
                <c:pt idx="1383">
                  <c:v>3678.880000000001</c:v>
                </c:pt>
                <c:pt idx="1384">
                  <c:v>3683.08</c:v>
                </c:pt>
                <c:pt idx="1385">
                  <c:v>3683.16</c:v>
                </c:pt>
                <c:pt idx="1386">
                  <c:v>3684.08</c:v>
                </c:pt>
                <c:pt idx="1387">
                  <c:v>3685.92</c:v>
                </c:pt>
                <c:pt idx="1388">
                  <c:v>3688.0399999999991</c:v>
                </c:pt>
                <c:pt idx="1389">
                  <c:v>3688.24</c:v>
                </c:pt>
                <c:pt idx="1390">
                  <c:v>3688.4400000000005</c:v>
                </c:pt>
                <c:pt idx="1391">
                  <c:v>3688.7999999999993</c:v>
                </c:pt>
                <c:pt idx="1392">
                  <c:v>3689.12</c:v>
                </c:pt>
                <c:pt idx="1393">
                  <c:v>3689.6400000000003</c:v>
                </c:pt>
                <c:pt idx="1394">
                  <c:v>3693.4400000000005</c:v>
                </c:pt>
                <c:pt idx="1395">
                  <c:v>3693.9600000000009</c:v>
                </c:pt>
                <c:pt idx="1396">
                  <c:v>3703.3600000000006</c:v>
                </c:pt>
                <c:pt idx="1397">
                  <c:v>3704.3199999999997</c:v>
                </c:pt>
                <c:pt idx="1398">
                  <c:v>3711.079999999999</c:v>
                </c:pt>
                <c:pt idx="1399">
                  <c:v>3711.24</c:v>
                </c:pt>
                <c:pt idx="1400">
                  <c:v>3714.119999999999</c:v>
                </c:pt>
                <c:pt idx="1401">
                  <c:v>3717.7200000000012</c:v>
                </c:pt>
                <c:pt idx="1402">
                  <c:v>3719.12</c:v>
                </c:pt>
                <c:pt idx="1403">
                  <c:v>3722.880000000001</c:v>
                </c:pt>
                <c:pt idx="1404">
                  <c:v>3725.76</c:v>
                </c:pt>
                <c:pt idx="1405">
                  <c:v>3738.9599999999991</c:v>
                </c:pt>
                <c:pt idx="1406">
                  <c:v>3739.16</c:v>
                </c:pt>
                <c:pt idx="1407">
                  <c:v>3741.0400000000009</c:v>
                </c:pt>
                <c:pt idx="1408">
                  <c:v>3741.2800000000007</c:v>
                </c:pt>
                <c:pt idx="1409">
                  <c:v>3745</c:v>
                </c:pt>
                <c:pt idx="1410">
                  <c:v>3745.119999999999</c:v>
                </c:pt>
                <c:pt idx="1411">
                  <c:v>3746.6400000000003</c:v>
                </c:pt>
                <c:pt idx="1412">
                  <c:v>3747.079999999999</c:v>
                </c:pt>
                <c:pt idx="1413">
                  <c:v>3749</c:v>
                </c:pt>
                <c:pt idx="1414">
                  <c:v>3749.08</c:v>
                </c:pt>
                <c:pt idx="1415">
                  <c:v>3752.2000000000007</c:v>
                </c:pt>
                <c:pt idx="1416">
                  <c:v>3753.92</c:v>
                </c:pt>
                <c:pt idx="1417">
                  <c:v>3757.76</c:v>
                </c:pt>
                <c:pt idx="1418">
                  <c:v>3757.8000000000011</c:v>
                </c:pt>
                <c:pt idx="1419">
                  <c:v>3758.2000000000007</c:v>
                </c:pt>
                <c:pt idx="1420">
                  <c:v>3759.5200000000004</c:v>
                </c:pt>
                <c:pt idx="1421">
                  <c:v>3765.76</c:v>
                </c:pt>
                <c:pt idx="1422">
                  <c:v>3767.9600000000009</c:v>
                </c:pt>
                <c:pt idx="1423">
                  <c:v>3768.4400000000005</c:v>
                </c:pt>
                <c:pt idx="1424">
                  <c:v>3768.4799999999996</c:v>
                </c:pt>
                <c:pt idx="1425">
                  <c:v>3771.0799999999981</c:v>
                </c:pt>
                <c:pt idx="1426">
                  <c:v>3782.6400000000003</c:v>
                </c:pt>
                <c:pt idx="1427">
                  <c:v>3784.1999999999989</c:v>
                </c:pt>
                <c:pt idx="1428">
                  <c:v>3788</c:v>
                </c:pt>
                <c:pt idx="1429">
                  <c:v>3793.1600000000008</c:v>
                </c:pt>
                <c:pt idx="1430">
                  <c:v>3799.4000000000015</c:v>
                </c:pt>
                <c:pt idx="1431">
                  <c:v>3803.3599999999997</c:v>
                </c:pt>
                <c:pt idx="1432">
                  <c:v>3803.4400000000005</c:v>
                </c:pt>
                <c:pt idx="1433">
                  <c:v>3806.4799999999996</c:v>
                </c:pt>
                <c:pt idx="1434">
                  <c:v>3811.2799999999988</c:v>
                </c:pt>
                <c:pt idx="1435">
                  <c:v>3815.6000000000004</c:v>
                </c:pt>
                <c:pt idx="1436">
                  <c:v>3817.0799999999981</c:v>
                </c:pt>
                <c:pt idx="1437">
                  <c:v>3821.92</c:v>
                </c:pt>
                <c:pt idx="1438">
                  <c:v>3824.7199999999993</c:v>
                </c:pt>
                <c:pt idx="1439">
                  <c:v>3827.1999999999989</c:v>
                </c:pt>
                <c:pt idx="1440">
                  <c:v>3833.4400000000005</c:v>
                </c:pt>
                <c:pt idx="1441">
                  <c:v>3836.7199999999993</c:v>
                </c:pt>
                <c:pt idx="1442">
                  <c:v>3838.4799999999996</c:v>
                </c:pt>
                <c:pt idx="1443">
                  <c:v>3841.4400000000005</c:v>
                </c:pt>
                <c:pt idx="1444">
                  <c:v>3842.7999999999993</c:v>
                </c:pt>
                <c:pt idx="1445">
                  <c:v>3847.8399999999992</c:v>
                </c:pt>
                <c:pt idx="1446">
                  <c:v>3848.2799999999988</c:v>
                </c:pt>
                <c:pt idx="1447">
                  <c:v>3849.3199999999997</c:v>
                </c:pt>
                <c:pt idx="1448">
                  <c:v>3850.079999999999</c:v>
                </c:pt>
                <c:pt idx="1449">
                  <c:v>3852.4400000000005</c:v>
                </c:pt>
                <c:pt idx="1450">
                  <c:v>3852.6400000000003</c:v>
                </c:pt>
                <c:pt idx="1451">
                  <c:v>3852.7199999999993</c:v>
                </c:pt>
                <c:pt idx="1452">
                  <c:v>3853.5599999999995</c:v>
                </c:pt>
                <c:pt idx="1453">
                  <c:v>3853.8399999999992</c:v>
                </c:pt>
                <c:pt idx="1454">
                  <c:v>3856.6399999999994</c:v>
                </c:pt>
                <c:pt idx="1455">
                  <c:v>3857.6400000000003</c:v>
                </c:pt>
                <c:pt idx="1456">
                  <c:v>3859.2000000000007</c:v>
                </c:pt>
                <c:pt idx="1457">
                  <c:v>3861.2799999999988</c:v>
                </c:pt>
                <c:pt idx="1458">
                  <c:v>3861.6399999999994</c:v>
                </c:pt>
                <c:pt idx="1459">
                  <c:v>3861.88</c:v>
                </c:pt>
                <c:pt idx="1460">
                  <c:v>3861.9599999999991</c:v>
                </c:pt>
                <c:pt idx="1461">
                  <c:v>3862.3199999999997</c:v>
                </c:pt>
                <c:pt idx="1462">
                  <c:v>3863</c:v>
                </c:pt>
                <c:pt idx="1463">
                  <c:v>3863.5599999999995</c:v>
                </c:pt>
                <c:pt idx="1464">
                  <c:v>3865.6000000000004</c:v>
                </c:pt>
                <c:pt idx="1465">
                  <c:v>3868.92</c:v>
                </c:pt>
                <c:pt idx="1466">
                  <c:v>3870.24</c:v>
                </c:pt>
                <c:pt idx="1467">
                  <c:v>3875.4400000000005</c:v>
                </c:pt>
                <c:pt idx="1468">
                  <c:v>3875.84</c:v>
                </c:pt>
                <c:pt idx="1469">
                  <c:v>3875.9599999999991</c:v>
                </c:pt>
                <c:pt idx="1470">
                  <c:v>3884.9600000000009</c:v>
                </c:pt>
                <c:pt idx="1471">
                  <c:v>3886.2000000000007</c:v>
                </c:pt>
                <c:pt idx="1472">
                  <c:v>3889.6399999999994</c:v>
                </c:pt>
                <c:pt idx="1473">
                  <c:v>3890.5199999999986</c:v>
                </c:pt>
                <c:pt idx="1474">
                  <c:v>3892.5599999999995</c:v>
                </c:pt>
                <c:pt idx="1475">
                  <c:v>3894.0799999999981</c:v>
                </c:pt>
                <c:pt idx="1476">
                  <c:v>3899.2800000000007</c:v>
                </c:pt>
                <c:pt idx="1477">
                  <c:v>3907.24</c:v>
                </c:pt>
                <c:pt idx="1478">
                  <c:v>3907.4799999999996</c:v>
                </c:pt>
                <c:pt idx="1479">
                  <c:v>3908.0799999999981</c:v>
                </c:pt>
                <c:pt idx="1480">
                  <c:v>3908.7200000000012</c:v>
                </c:pt>
                <c:pt idx="1481">
                  <c:v>3908.76</c:v>
                </c:pt>
                <c:pt idx="1482">
                  <c:v>3909.2000000000007</c:v>
                </c:pt>
                <c:pt idx="1483">
                  <c:v>3909.5599999999995</c:v>
                </c:pt>
                <c:pt idx="1484">
                  <c:v>3909.5999999999995</c:v>
                </c:pt>
                <c:pt idx="1485">
                  <c:v>3910.7200000000012</c:v>
                </c:pt>
                <c:pt idx="1486">
                  <c:v>3911.16</c:v>
                </c:pt>
                <c:pt idx="1487">
                  <c:v>3912.3600000000006</c:v>
                </c:pt>
                <c:pt idx="1488">
                  <c:v>3915.4799999999996</c:v>
                </c:pt>
                <c:pt idx="1489">
                  <c:v>3916.84</c:v>
                </c:pt>
                <c:pt idx="1490">
                  <c:v>3917.6000000000004</c:v>
                </c:pt>
                <c:pt idx="1491">
                  <c:v>3918.4800000000014</c:v>
                </c:pt>
                <c:pt idx="1492">
                  <c:v>3922.4400000000005</c:v>
                </c:pt>
                <c:pt idx="1493">
                  <c:v>3922.84</c:v>
                </c:pt>
                <c:pt idx="1494">
                  <c:v>3924.1999999999989</c:v>
                </c:pt>
                <c:pt idx="1495">
                  <c:v>3924.24</c:v>
                </c:pt>
                <c:pt idx="1496">
                  <c:v>3925.3199999999997</c:v>
                </c:pt>
                <c:pt idx="1497">
                  <c:v>3928.4400000000005</c:v>
                </c:pt>
                <c:pt idx="1498">
                  <c:v>3929.3199999999997</c:v>
                </c:pt>
                <c:pt idx="1499">
                  <c:v>3932.4400000000005</c:v>
                </c:pt>
                <c:pt idx="1500">
                  <c:v>3932.9200000000019</c:v>
                </c:pt>
                <c:pt idx="1501">
                  <c:v>3935.08</c:v>
                </c:pt>
                <c:pt idx="1502">
                  <c:v>3936.7199999999993</c:v>
                </c:pt>
                <c:pt idx="1503">
                  <c:v>3937.84</c:v>
                </c:pt>
                <c:pt idx="1504">
                  <c:v>3938</c:v>
                </c:pt>
                <c:pt idx="1505">
                  <c:v>3940.2000000000007</c:v>
                </c:pt>
                <c:pt idx="1506">
                  <c:v>3942.5200000000004</c:v>
                </c:pt>
                <c:pt idx="1507">
                  <c:v>3944.3599999999997</c:v>
                </c:pt>
                <c:pt idx="1508">
                  <c:v>3946.5599999999995</c:v>
                </c:pt>
                <c:pt idx="1509">
                  <c:v>3949</c:v>
                </c:pt>
                <c:pt idx="1510">
                  <c:v>3950</c:v>
                </c:pt>
                <c:pt idx="1511">
                  <c:v>3950.3999999999996</c:v>
                </c:pt>
                <c:pt idx="1512">
                  <c:v>3951.9200000000019</c:v>
                </c:pt>
                <c:pt idx="1513">
                  <c:v>3953.6400000000003</c:v>
                </c:pt>
                <c:pt idx="1514">
                  <c:v>3954.0799999999981</c:v>
                </c:pt>
                <c:pt idx="1515">
                  <c:v>3956.2000000000007</c:v>
                </c:pt>
                <c:pt idx="1516">
                  <c:v>3962.5599999999995</c:v>
                </c:pt>
                <c:pt idx="1517">
                  <c:v>3963.4800000000014</c:v>
                </c:pt>
                <c:pt idx="1518">
                  <c:v>3964.84</c:v>
                </c:pt>
                <c:pt idx="1519">
                  <c:v>3966.7599999999984</c:v>
                </c:pt>
                <c:pt idx="1520">
                  <c:v>3968.3600000000006</c:v>
                </c:pt>
                <c:pt idx="1521">
                  <c:v>3969.2800000000007</c:v>
                </c:pt>
                <c:pt idx="1522">
                  <c:v>3969.9600000000009</c:v>
                </c:pt>
                <c:pt idx="1523">
                  <c:v>3970.6400000000003</c:v>
                </c:pt>
                <c:pt idx="1524">
                  <c:v>3973.2000000000007</c:v>
                </c:pt>
                <c:pt idx="1525">
                  <c:v>3983.3199999999997</c:v>
                </c:pt>
                <c:pt idx="1526">
                  <c:v>3984.3199999999997</c:v>
                </c:pt>
                <c:pt idx="1527">
                  <c:v>3988.6399999999994</c:v>
                </c:pt>
                <c:pt idx="1528">
                  <c:v>3993.4400000000005</c:v>
                </c:pt>
                <c:pt idx="1529">
                  <c:v>3994.0799999999981</c:v>
                </c:pt>
                <c:pt idx="1530">
                  <c:v>3997.24</c:v>
                </c:pt>
                <c:pt idx="1531">
                  <c:v>3997.4000000000005</c:v>
                </c:pt>
                <c:pt idx="1532">
                  <c:v>4002.5599999999995</c:v>
                </c:pt>
                <c:pt idx="1533">
                  <c:v>4002.6800000000003</c:v>
                </c:pt>
                <c:pt idx="1534">
                  <c:v>4004.7999999999993</c:v>
                </c:pt>
                <c:pt idx="1535">
                  <c:v>4004.920000000001</c:v>
                </c:pt>
                <c:pt idx="1536">
                  <c:v>4008.3600000000006</c:v>
                </c:pt>
                <c:pt idx="1537">
                  <c:v>4008.4400000000005</c:v>
                </c:pt>
                <c:pt idx="1538">
                  <c:v>4014.3999999999996</c:v>
                </c:pt>
                <c:pt idx="1539">
                  <c:v>4014.6800000000003</c:v>
                </c:pt>
                <c:pt idx="1540">
                  <c:v>4016.6399999999994</c:v>
                </c:pt>
                <c:pt idx="1541">
                  <c:v>4016.7599999999984</c:v>
                </c:pt>
                <c:pt idx="1542">
                  <c:v>4017.9200000000019</c:v>
                </c:pt>
                <c:pt idx="1543">
                  <c:v>4018.0400000000009</c:v>
                </c:pt>
                <c:pt idx="1544">
                  <c:v>4020</c:v>
                </c:pt>
                <c:pt idx="1545">
                  <c:v>4021.76</c:v>
                </c:pt>
                <c:pt idx="1546">
                  <c:v>4021.7999999999993</c:v>
                </c:pt>
                <c:pt idx="1547">
                  <c:v>4024.6399999999994</c:v>
                </c:pt>
                <c:pt idx="1548">
                  <c:v>4026</c:v>
                </c:pt>
                <c:pt idx="1549">
                  <c:v>4026.2000000000007</c:v>
                </c:pt>
                <c:pt idx="1550">
                  <c:v>4029.16</c:v>
                </c:pt>
                <c:pt idx="1551">
                  <c:v>4030.4000000000015</c:v>
                </c:pt>
                <c:pt idx="1552">
                  <c:v>4033.24</c:v>
                </c:pt>
                <c:pt idx="1553">
                  <c:v>4036.7599999999984</c:v>
                </c:pt>
                <c:pt idx="1554">
                  <c:v>4037.08</c:v>
                </c:pt>
                <c:pt idx="1555">
                  <c:v>4037.4000000000005</c:v>
                </c:pt>
                <c:pt idx="1556">
                  <c:v>4039.0799999999981</c:v>
                </c:pt>
                <c:pt idx="1557">
                  <c:v>4041.6399999999994</c:v>
                </c:pt>
                <c:pt idx="1558">
                  <c:v>4042.88</c:v>
                </c:pt>
                <c:pt idx="1559">
                  <c:v>4043.16</c:v>
                </c:pt>
                <c:pt idx="1560">
                  <c:v>4051.3199999999997</c:v>
                </c:pt>
                <c:pt idx="1561">
                  <c:v>4051.92</c:v>
                </c:pt>
                <c:pt idx="1562">
                  <c:v>4052.2000000000007</c:v>
                </c:pt>
                <c:pt idx="1563">
                  <c:v>4053.76</c:v>
                </c:pt>
                <c:pt idx="1564">
                  <c:v>4053.8399999999992</c:v>
                </c:pt>
                <c:pt idx="1565">
                  <c:v>4056.5599999999995</c:v>
                </c:pt>
                <c:pt idx="1566">
                  <c:v>4061.4400000000005</c:v>
                </c:pt>
                <c:pt idx="1567">
                  <c:v>4061.6000000000004</c:v>
                </c:pt>
                <c:pt idx="1568">
                  <c:v>4068.4400000000005</c:v>
                </c:pt>
                <c:pt idx="1569">
                  <c:v>4070.5999999999985</c:v>
                </c:pt>
                <c:pt idx="1570">
                  <c:v>4072.920000000001</c:v>
                </c:pt>
                <c:pt idx="1571">
                  <c:v>4073.2800000000007</c:v>
                </c:pt>
                <c:pt idx="1572">
                  <c:v>4077.5599999999995</c:v>
                </c:pt>
                <c:pt idx="1573">
                  <c:v>4077.5600000000013</c:v>
                </c:pt>
                <c:pt idx="1574">
                  <c:v>4079.16</c:v>
                </c:pt>
                <c:pt idx="1575">
                  <c:v>4080.2000000000007</c:v>
                </c:pt>
                <c:pt idx="1576">
                  <c:v>4081.16</c:v>
                </c:pt>
                <c:pt idx="1577">
                  <c:v>4082.84</c:v>
                </c:pt>
                <c:pt idx="1578">
                  <c:v>4083.16</c:v>
                </c:pt>
                <c:pt idx="1579">
                  <c:v>4083.9599999999991</c:v>
                </c:pt>
                <c:pt idx="1580">
                  <c:v>4084.7999999999993</c:v>
                </c:pt>
                <c:pt idx="1581">
                  <c:v>4085</c:v>
                </c:pt>
                <c:pt idx="1582">
                  <c:v>4085.08</c:v>
                </c:pt>
                <c:pt idx="1583">
                  <c:v>4085.2800000000007</c:v>
                </c:pt>
                <c:pt idx="1584">
                  <c:v>4088.3199999999997</c:v>
                </c:pt>
                <c:pt idx="1585">
                  <c:v>4090.3600000000006</c:v>
                </c:pt>
                <c:pt idx="1586">
                  <c:v>4091</c:v>
                </c:pt>
                <c:pt idx="1587">
                  <c:v>4095.9200000000019</c:v>
                </c:pt>
                <c:pt idx="1588">
                  <c:v>4096.4400000000005</c:v>
                </c:pt>
                <c:pt idx="1589">
                  <c:v>4097.68</c:v>
                </c:pt>
                <c:pt idx="1590">
                  <c:v>4103</c:v>
                </c:pt>
                <c:pt idx="1591">
                  <c:v>4103</c:v>
                </c:pt>
                <c:pt idx="1592">
                  <c:v>4103.4400000000005</c:v>
                </c:pt>
                <c:pt idx="1593">
                  <c:v>4106.92</c:v>
                </c:pt>
                <c:pt idx="1594">
                  <c:v>4108.5999999999985</c:v>
                </c:pt>
                <c:pt idx="1595">
                  <c:v>4110.68</c:v>
                </c:pt>
                <c:pt idx="1596">
                  <c:v>4116.880000000001</c:v>
                </c:pt>
                <c:pt idx="1597">
                  <c:v>4116.9599999999991</c:v>
                </c:pt>
                <c:pt idx="1598">
                  <c:v>4118.4799999999996</c:v>
                </c:pt>
                <c:pt idx="1599">
                  <c:v>4120.119999999999</c:v>
                </c:pt>
                <c:pt idx="1600">
                  <c:v>4124.7199999999993</c:v>
                </c:pt>
                <c:pt idx="1601">
                  <c:v>4127.68</c:v>
                </c:pt>
                <c:pt idx="1602">
                  <c:v>4127.8000000000011</c:v>
                </c:pt>
                <c:pt idx="1603">
                  <c:v>4128.3600000000006</c:v>
                </c:pt>
                <c:pt idx="1604">
                  <c:v>4128.5199999999986</c:v>
                </c:pt>
                <c:pt idx="1605">
                  <c:v>4129.1999999999989</c:v>
                </c:pt>
                <c:pt idx="1606">
                  <c:v>4133.84</c:v>
                </c:pt>
                <c:pt idx="1607">
                  <c:v>4135.24</c:v>
                </c:pt>
                <c:pt idx="1608">
                  <c:v>4137.7199999999993</c:v>
                </c:pt>
                <c:pt idx="1609">
                  <c:v>4142.9600000000009</c:v>
                </c:pt>
                <c:pt idx="1610">
                  <c:v>4144.84</c:v>
                </c:pt>
                <c:pt idx="1611">
                  <c:v>4146.12</c:v>
                </c:pt>
                <c:pt idx="1612">
                  <c:v>4149</c:v>
                </c:pt>
                <c:pt idx="1613">
                  <c:v>4149.84</c:v>
                </c:pt>
                <c:pt idx="1614">
                  <c:v>4151</c:v>
                </c:pt>
                <c:pt idx="1615">
                  <c:v>4155.12</c:v>
                </c:pt>
                <c:pt idx="1616">
                  <c:v>4155.68</c:v>
                </c:pt>
                <c:pt idx="1617">
                  <c:v>4158</c:v>
                </c:pt>
                <c:pt idx="1618">
                  <c:v>4158.24</c:v>
                </c:pt>
                <c:pt idx="1619">
                  <c:v>4159.4000000000015</c:v>
                </c:pt>
                <c:pt idx="1620">
                  <c:v>4159.4400000000005</c:v>
                </c:pt>
                <c:pt idx="1621">
                  <c:v>4159.9600000000009</c:v>
                </c:pt>
                <c:pt idx="1622">
                  <c:v>4160.6399999999994</c:v>
                </c:pt>
                <c:pt idx="1623">
                  <c:v>4165.7199999999993</c:v>
                </c:pt>
                <c:pt idx="1624">
                  <c:v>4172.7200000000012</c:v>
                </c:pt>
                <c:pt idx="1625">
                  <c:v>4173.4799999999996</c:v>
                </c:pt>
                <c:pt idx="1626">
                  <c:v>4174.4000000000005</c:v>
                </c:pt>
                <c:pt idx="1627">
                  <c:v>4176.5599999999995</c:v>
                </c:pt>
                <c:pt idx="1628">
                  <c:v>4178.4400000000005</c:v>
                </c:pt>
                <c:pt idx="1629">
                  <c:v>4179.119999999999</c:v>
                </c:pt>
                <c:pt idx="1630">
                  <c:v>4179.5599999999995</c:v>
                </c:pt>
                <c:pt idx="1631">
                  <c:v>4179.6399999999994</c:v>
                </c:pt>
                <c:pt idx="1632">
                  <c:v>4180.1600000000008</c:v>
                </c:pt>
                <c:pt idx="1633">
                  <c:v>4180.2800000000007</c:v>
                </c:pt>
                <c:pt idx="1634">
                  <c:v>4182.5599999999995</c:v>
                </c:pt>
                <c:pt idx="1635">
                  <c:v>4182.6399999999994</c:v>
                </c:pt>
                <c:pt idx="1636">
                  <c:v>4183.5199999999986</c:v>
                </c:pt>
                <c:pt idx="1637">
                  <c:v>4185.079999999999</c:v>
                </c:pt>
                <c:pt idx="1638">
                  <c:v>4189.9599999999991</c:v>
                </c:pt>
                <c:pt idx="1639">
                  <c:v>4190.32</c:v>
                </c:pt>
                <c:pt idx="1640">
                  <c:v>4193.4799999999996</c:v>
                </c:pt>
                <c:pt idx="1641">
                  <c:v>4196.84</c:v>
                </c:pt>
                <c:pt idx="1642">
                  <c:v>4197.9200000000019</c:v>
                </c:pt>
                <c:pt idx="1643">
                  <c:v>4198.7200000000012</c:v>
                </c:pt>
                <c:pt idx="1644">
                  <c:v>4199.2000000000007</c:v>
                </c:pt>
                <c:pt idx="1645">
                  <c:v>4199.7999999999993</c:v>
                </c:pt>
                <c:pt idx="1646">
                  <c:v>4200.08</c:v>
                </c:pt>
                <c:pt idx="1647">
                  <c:v>4202.7199999999993</c:v>
                </c:pt>
                <c:pt idx="1648">
                  <c:v>4204.88</c:v>
                </c:pt>
                <c:pt idx="1649">
                  <c:v>4206.16</c:v>
                </c:pt>
                <c:pt idx="1650">
                  <c:v>4207.3600000000006</c:v>
                </c:pt>
                <c:pt idx="1651">
                  <c:v>4208.2799999999988</c:v>
                </c:pt>
                <c:pt idx="1652">
                  <c:v>4212.6399999999994</c:v>
                </c:pt>
                <c:pt idx="1653">
                  <c:v>4215.92</c:v>
                </c:pt>
                <c:pt idx="1654">
                  <c:v>4217.0399999999991</c:v>
                </c:pt>
                <c:pt idx="1655">
                  <c:v>4218.3599999999997</c:v>
                </c:pt>
                <c:pt idx="1656">
                  <c:v>4219.119999999999</c:v>
                </c:pt>
                <c:pt idx="1657">
                  <c:v>4223.3600000000006</c:v>
                </c:pt>
                <c:pt idx="1658">
                  <c:v>4225.0399999999991</c:v>
                </c:pt>
                <c:pt idx="1659">
                  <c:v>4227.08</c:v>
                </c:pt>
                <c:pt idx="1660">
                  <c:v>4227.5200000000004</c:v>
                </c:pt>
                <c:pt idx="1661">
                  <c:v>4227.7199999999993</c:v>
                </c:pt>
                <c:pt idx="1662">
                  <c:v>4232.5200000000004</c:v>
                </c:pt>
                <c:pt idx="1663">
                  <c:v>4235.1999999999989</c:v>
                </c:pt>
                <c:pt idx="1664">
                  <c:v>4237.12</c:v>
                </c:pt>
                <c:pt idx="1665">
                  <c:v>4243.7200000000012</c:v>
                </c:pt>
                <c:pt idx="1666">
                  <c:v>4244.12</c:v>
                </c:pt>
                <c:pt idx="1667">
                  <c:v>4245.84</c:v>
                </c:pt>
                <c:pt idx="1668">
                  <c:v>4246.3999999999996</c:v>
                </c:pt>
                <c:pt idx="1669">
                  <c:v>4248.7200000000012</c:v>
                </c:pt>
                <c:pt idx="1670">
                  <c:v>4249.08</c:v>
                </c:pt>
                <c:pt idx="1671">
                  <c:v>4251.16</c:v>
                </c:pt>
                <c:pt idx="1672">
                  <c:v>4252.2799999999988</c:v>
                </c:pt>
                <c:pt idx="1673">
                  <c:v>4252.9600000000009</c:v>
                </c:pt>
                <c:pt idx="1674">
                  <c:v>4253.119999999999</c:v>
                </c:pt>
                <c:pt idx="1675">
                  <c:v>4256</c:v>
                </c:pt>
                <c:pt idx="1676">
                  <c:v>4258.3600000000006</c:v>
                </c:pt>
                <c:pt idx="1677">
                  <c:v>4259.16</c:v>
                </c:pt>
                <c:pt idx="1678">
                  <c:v>4261.3600000000006</c:v>
                </c:pt>
                <c:pt idx="1679">
                  <c:v>4263.24</c:v>
                </c:pt>
                <c:pt idx="1680">
                  <c:v>4266.76</c:v>
                </c:pt>
                <c:pt idx="1681">
                  <c:v>4267.8000000000011</c:v>
                </c:pt>
                <c:pt idx="1682">
                  <c:v>4271.7199999999993</c:v>
                </c:pt>
                <c:pt idx="1683">
                  <c:v>4271.9200000000019</c:v>
                </c:pt>
                <c:pt idx="1684">
                  <c:v>4273.9600000000009</c:v>
                </c:pt>
                <c:pt idx="1685">
                  <c:v>4274.68</c:v>
                </c:pt>
                <c:pt idx="1686">
                  <c:v>4275.880000000001</c:v>
                </c:pt>
                <c:pt idx="1687">
                  <c:v>4275.9200000000019</c:v>
                </c:pt>
                <c:pt idx="1688">
                  <c:v>4277.7999999999993</c:v>
                </c:pt>
                <c:pt idx="1689">
                  <c:v>4278</c:v>
                </c:pt>
                <c:pt idx="1690">
                  <c:v>4281.2000000000007</c:v>
                </c:pt>
                <c:pt idx="1691">
                  <c:v>4281.3199999999988</c:v>
                </c:pt>
                <c:pt idx="1692">
                  <c:v>4283.16</c:v>
                </c:pt>
                <c:pt idx="1693">
                  <c:v>4287.16</c:v>
                </c:pt>
                <c:pt idx="1694">
                  <c:v>4287.1999999999989</c:v>
                </c:pt>
                <c:pt idx="1695">
                  <c:v>4287.7999999999993</c:v>
                </c:pt>
                <c:pt idx="1696">
                  <c:v>4288.2400000000016</c:v>
                </c:pt>
                <c:pt idx="1697">
                  <c:v>4288.4399999999987</c:v>
                </c:pt>
                <c:pt idx="1698">
                  <c:v>4289.4799999999996</c:v>
                </c:pt>
                <c:pt idx="1699">
                  <c:v>4294.76</c:v>
                </c:pt>
                <c:pt idx="1700">
                  <c:v>4297.0400000000009</c:v>
                </c:pt>
                <c:pt idx="1701">
                  <c:v>4298.880000000001</c:v>
                </c:pt>
                <c:pt idx="1702">
                  <c:v>4300.16</c:v>
                </c:pt>
                <c:pt idx="1703">
                  <c:v>4300.7200000000012</c:v>
                </c:pt>
                <c:pt idx="1704">
                  <c:v>4301.24</c:v>
                </c:pt>
                <c:pt idx="1705">
                  <c:v>4301.880000000001</c:v>
                </c:pt>
                <c:pt idx="1706">
                  <c:v>4302.6400000000003</c:v>
                </c:pt>
                <c:pt idx="1707">
                  <c:v>4305</c:v>
                </c:pt>
                <c:pt idx="1708">
                  <c:v>4305.2800000000007</c:v>
                </c:pt>
                <c:pt idx="1709">
                  <c:v>4305.4000000000005</c:v>
                </c:pt>
                <c:pt idx="1710">
                  <c:v>4306.3600000000006</c:v>
                </c:pt>
                <c:pt idx="1711">
                  <c:v>4306.88</c:v>
                </c:pt>
                <c:pt idx="1712">
                  <c:v>4307.12</c:v>
                </c:pt>
                <c:pt idx="1713">
                  <c:v>4308.2799999999988</c:v>
                </c:pt>
                <c:pt idx="1714">
                  <c:v>4311.12</c:v>
                </c:pt>
                <c:pt idx="1715">
                  <c:v>4311.2000000000007</c:v>
                </c:pt>
                <c:pt idx="1716">
                  <c:v>4311.5599999999995</c:v>
                </c:pt>
                <c:pt idx="1717">
                  <c:v>4312</c:v>
                </c:pt>
                <c:pt idx="1718">
                  <c:v>4315.079999999999</c:v>
                </c:pt>
                <c:pt idx="1719">
                  <c:v>4316.5200000000004</c:v>
                </c:pt>
                <c:pt idx="1720">
                  <c:v>4316.5600000000013</c:v>
                </c:pt>
                <c:pt idx="1721">
                  <c:v>4318.68</c:v>
                </c:pt>
                <c:pt idx="1722">
                  <c:v>4318.8399999999992</c:v>
                </c:pt>
                <c:pt idx="1723">
                  <c:v>4318.92</c:v>
                </c:pt>
                <c:pt idx="1724">
                  <c:v>4323.2799999999988</c:v>
                </c:pt>
                <c:pt idx="1725">
                  <c:v>4324.32</c:v>
                </c:pt>
                <c:pt idx="1726">
                  <c:v>4325.4000000000015</c:v>
                </c:pt>
                <c:pt idx="1727">
                  <c:v>4327.3600000000006</c:v>
                </c:pt>
                <c:pt idx="1728">
                  <c:v>4331.6400000000003</c:v>
                </c:pt>
                <c:pt idx="1729">
                  <c:v>4333.68</c:v>
                </c:pt>
                <c:pt idx="1730">
                  <c:v>4335.32</c:v>
                </c:pt>
                <c:pt idx="1731">
                  <c:v>4340.7999999999993</c:v>
                </c:pt>
                <c:pt idx="1732">
                  <c:v>4341.16</c:v>
                </c:pt>
                <c:pt idx="1733">
                  <c:v>4343.4000000000005</c:v>
                </c:pt>
                <c:pt idx="1734">
                  <c:v>4344.119999999999</c:v>
                </c:pt>
                <c:pt idx="1735">
                  <c:v>4345.4400000000005</c:v>
                </c:pt>
                <c:pt idx="1736">
                  <c:v>4352.84</c:v>
                </c:pt>
                <c:pt idx="1737">
                  <c:v>4354</c:v>
                </c:pt>
                <c:pt idx="1738">
                  <c:v>4361.76</c:v>
                </c:pt>
                <c:pt idx="1739">
                  <c:v>4362.5200000000004</c:v>
                </c:pt>
                <c:pt idx="1740">
                  <c:v>4363.920000000001</c:v>
                </c:pt>
                <c:pt idx="1741">
                  <c:v>4373.3599999999997</c:v>
                </c:pt>
                <c:pt idx="1742">
                  <c:v>4374.32</c:v>
                </c:pt>
                <c:pt idx="1743">
                  <c:v>4375.5599999999995</c:v>
                </c:pt>
                <c:pt idx="1744">
                  <c:v>4376.88</c:v>
                </c:pt>
                <c:pt idx="1745">
                  <c:v>4383.2800000000007</c:v>
                </c:pt>
                <c:pt idx="1746">
                  <c:v>4385.3600000000006</c:v>
                </c:pt>
                <c:pt idx="1747">
                  <c:v>4387.7199999999993</c:v>
                </c:pt>
                <c:pt idx="1748">
                  <c:v>4389.5999999999995</c:v>
                </c:pt>
                <c:pt idx="1749">
                  <c:v>4390.119999999999</c:v>
                </c:pt>
                <c:pt idx="1750">
                  <c:v>4392.88</c:v>
                </c:pt>
                <c:pt idx="1751">
                  <c:v>4394.16</c:v>
                </c:pt>
                <c:pt idx="1752">
                  <c:v>4394.2000000000007</c:v>
                </c:pt>
                <c:pt idx="1753">
                  <c:v>4394.5200000000004</c:v>
                </c:pt>
                <c:pt idx="1754">
                  <c:v>4398.16</c:v>
                </c:pt>
                <c:pt idx="1755">
                  <c:v>4405.7199999999993</c:v>
                </c:pt>
                <c:pt idx="1756">
                  <c:v>4407.7999999999993</c:v>
                </c:pt>
                <c:pt idx="1757">
                  <c:v>4411.4799999999996</c:v>
                </c:pt>
                <c:pt idx="1758">
                  <c:v>4413.16</c:v>
                </c:pt>
                <c:pt idx="1759">
                  <c:v>4413.68</c:v>
                </c:pt>
                <c:pt idx="1760">
                  <c:v>4415.68</c:v>
                </c:pt>
                <c:pt idx="1761">
                  <c:v>4417.24</c:v>
                </c:pt>
                <c:pt idx="1762">
                  <c:v>4419.2000000000007</c:v>
                </c:pt>
                <c:pt idx="1763">
                  <c:v>4420.880000000001</c:v>
                </c:pt>
                <c:pt idx="1764">
                  <c:v>4421.880000000001</c:v>
                </c:pt>
                <c:pt idx="1765">
                  <c:v>4423.4400000000005</c:v>
                </c:pt>
                <c:pt idx="1766">
                  <c:v>4424.9599999999991</c:v>
                </c:pt>
                <c:pt idx="1767">
                  <c:v>4428.4400000000005</c:v>
                </c:pt>
                <c:pt idx="1768">
                  <c:v>4429.3600000000006</c:v>
                </c:pt>
                <c:pt idx="1769">
                  <c:v>4429.5599999999995</c:v>
                </c:pt>
                <c:pt idx="1770">
                  <c:v>4429.9600000000009</c:v>
                </c:pt>
                <c:pt idx="1771">
                  <c:v>4431.4799999999996</c:v>
                </c:pt>
                <c:pt idx="1772">
                  <c:v>4432.5999999999985</c:v>
                </c:pt>
                <c:pt idx="1773">
                  <c:v>4432.8000000000011</c:v>
                </c:pt>
                <c:pt idx="1774">
                  <c:v>4434.92</c:v>
                </c:pt>
                <c:pt idx="1775">
                  <c:v>4437.68</c:v>
                </c:pt>
                <c:pt idx="1776">
                  <c:v>4440.4000000000015</c:v>
                </c:pt>
                <c:pt idx="1777">
                  <c:v>4442.84</c:v>
                </c:pt>
                <c:pt idx="1778">
                  <c:v>4444.2800000000007</c:v>
                </c:pt>
                <c:pt idx="1779">
                  <c:v>4448.76</c:v>
                </c:pt>
                <c:pt idx="1780">
                  <c:v>4449.7199999999993</c:v>
                </c:pt>
                <c:pt idx="1781">
                  <c:v>4449.7199999999993</c:v>
                </c:pt>
                <c:pt idx="1782">
                  <c:v>4450.4400000000005</c:v>
                </c:pt>
                <c:pt idx="1783">
                  <c:v>4450.5599999999995</c:v>
                </c:pt>
                <c:pt idx="1784">
                  <c:v>4451.32</c:v>
                </c:pt>
                <c:pt idx="1785">
                  <c:v>4453.12</c:v>
                </c:pt>
                <c:pt idx="1786">
                  <c:v>4457.5200000000004</c:v>
                </c:pt>
                <c:pt idx="1787">
                  <c:v>4458.2800000000007</c:v>
                </c:pt>
                <c:pt idx="1788">
                  <c:v>4459.7199999999993</c:v>
                </c:pt>
                <c:pt idx="1789">
                  <c:v>4461.6400000000003</c:v>
                </c:pt>
                <c:pt idx="1790">
                  <c:v>4463.5599999999995</c:v>
                </c:pt>
                <c:pt idx="1791">
                  <c:v>4464.4400000000005</c:v>
                </c:pt>
                <c:pt idx="1792">
                  <c:v>4472.5999999999985</c:v>
                </c:pt>
                <c:pt idx="1793">
                  <c:v>4473.4000000000015</c:v>
                </c:pt>
                <c:pt idx="1794">
                  <c:v>4474.7200000000012</c:v>
                </c:pt>
                <c:pt idx="1795">
                  <c:v>4476.2800000000007</c:v>
                </c:pt>
                <c:pt idx="1796">
                  <c:v>4480.6399999999994</c:v>
                </c:pt>
                <c:pt idx="1797">
                  <c:v>4481.6399999999994</c:v>
                </c:pt>
                <c:pt idx="1798">
                  <c:v>4482.5999999999985</c:v>
                </c:pt>
                <c:pt idx="1799">
                  <c:v>4483.24</c:v>
                </c:pt>
                <c:pt idx="1800">
                  <c:v>4486.0399999999991</c:v>
                </c:pt>
                <c:pt idx="1801">
                  <c:v>4486.4000000000005</c:v>
                </c:pt>
                <c:pt idx="1802">
                  <c:v>4492.5599999999995</c:v>
                </c:pt>
                <c:pt idx="1803">
                  <c:v>4492.7199999999993</c:v>
                </c:pt>
                <c:pt idx="1804">
                  <c:v>4493.880000000001</c:v>
                </c:pt>
                <c:pt idx="1805">
                  <c:v>4496.2799999999988</c:v>
                </c:pt>
                <c:pt idx="1806">
                  <c:v>4498.32</c:v>
                </c:pt>
                <c:pt idx="1807">
                  <c:v>4499.4400000000005</c:v>
                </c:pt>
                <c:pt idx="1808">
                  <c:v>4499.4400000000005</c:v>
                </c:pt>
                <c:pt idx="1809">
                  <c:v>4499.5999999999995</c:v>
                </c:pt>
                <c:pt idx="1810">
                  <c:v>4503.5599999999995</c:v>
                </c:pt>
                <c:pt idx="1811">
                  <c:v>4503.92</c:v>
                </c:pt>
                <c:pt idx="1812">
                  <c:v>4503.9200000000019</c:v>
                </c:pt>
                <c:pt idx="1813">
                  <c:v>4504.24</c:v>
                </c:pt>
                <c:pt idx="1814">
                  <c:v>4506.2799999999988</c:v>
                </c:pt>
                <c:pt idx="1815">
                  <c:v>4506.5200000000004</c:v>
                </c:pt>
                <c:pt idx="1816">
                  <c:v>4507.4400000000005</c:v>
                </c:pt>
                <c:pt idx="1817">
                  <c:v>4508.2000000000007</c:v>
                </c:pt>
                <c:pt idx="1818">
                  <c:v>4510.7999999999993</c:v>
                </c:pt>
                <c:pt idx="1819">
                  <c:v>4512.24</c:v>
                </c:pt>
                <c:pt idx="1820">
                  <c:v>4513.3599999999997</c:v>
                </c:pt>
                <c:pt idx="1821">
                  <c:v>4513.76</c:v>
                </c:pt>
                <c:pt idx="1822">
                  <c:v>4516.1999999999989</c:v>
                </c:pt>
                <c:pt idx="1823">
                  <c:v>4517.2000000000007</c:v>
                </c:pt>
                <c:pt idx="1824">
                  <c:v>4517.4400000000005</c:v>
                </c:pt>
                <c:pt idx="1825">
                  <c:v>4517.4800000000014</c:v>
                </c:pt>
                <c:pt idx="1826">
                  <c:v>4517.7999999999993</c:v>
                </c:pt>
                <c:pt idx="1827">
                  <c:v>4524</c:v>
                </c:pt>
                <c:pt idx="1828">
                  <c:v>4524.7200000000012</c:v>
                </c:pt>
                <c:pt idx="1829">
                  <c:v>4525.5999999999995</c:v>
                </c:pt>
                <c:pt idx="1830">
                  <c:v>4528.6399999999994</c:v>
                </c:pt>
                <c:pt idx="1831">
                  <c:v>4529.7199999999993</c:v>
                </c:pt>
                <c:pt idx="1832">
                  <c:v>4533.4799999999996</c:v>
                </c:pt>
                <c:pt idx="1833">
                  <c:v>4538.9600000000009</c:v>
                </c:pt>
                <c:pt idx="1834">
                  <c:v>4544.4799999999996</c:v>
                </c:pt>
                <c:pt idx="1835">
                  <c:v>4545.7999999999993</c:v>
                </c:pt>
                <c:pt idx="1836">
                  <c:v>4546</c:v>
                </c:pt>
                <c:pt idx="1837">
                  <c:v>4548.7999999999993</c:v>
                </c:pt>
                <c:pt idx="1838">
                  <c:v>4549.9599999999991</c:v>
                </c:pt>
                <c:pt idx="1839">
                  <c:v>4552.16</c:v>
                </c:pt>
                <c:pt idx="1840">
                  <c:v>4552.76</c:v>
                </c:pt>
                <c:pt idx="1841">
                  <c:v>4553.5599999999995</c:v>
                </c:pt>
                <c:pt idx="1842">
                  <c:v>4553.84</c:v>
                </c:pt>
                <c:pt idx="1843">
                  <c:v>4554.08</c:v>
                </c:pt>
                <c:pt idx="1844">
                  <c:v>4555.4799999999996</c:v>
                </c:pt>
                <c:pt idx="1845">
                  <c:v>4556.2000000000007</c:v>
                </c:pt>
                <c:pt idx="1846">
                  <c:v>4558.4400000000005</c:v>
                </c:pt>
                <c:pt idx="1847">
                  <c:v>4561.2000000000007</c:v>
                </c:pt>
                <c:pt idx="1848">
                  <c:v>4561.84</c:v>
                </c:pt>
                <c:pt idx="1849">
                  <c:v>4562.84</c:v>
                </c:pt>
                <c:pt idx="1850">
                  <c:v>4564.6800000000012</c:v>
                </c:pt>
                <c:pt idx="1851">
                  <c:v>4565.16</c:v>
                </c:pt>
                <c:pt idx="1852">
                  <c:v>4565.7199999999993</c:v>
                </c:pt>
                <c:pt idx="1853">
                  <c:v>4566.84</c:v>
                </c:pt>
                <c:pt idx="1854">
                  <c:v>4567.3600000000006</c:v>
                </c:pt>
                <c:pt idx="1855">
                  <c:v>4568.6800000000012</c:v>
                </c:pt>
                <c:pt idx="1856">
                  <c:v>4569.880000000001</c:v>
                </c:pt>
                <c:pt idx="1857">
                  <c:v>4570.7199999999993</c:v>
                </c:pt>
                <c:pt idx="1858">
                  <c:v>4578.2800000000007</c:v>
                </c:pt>
                <c:pt idx="1859">
                  <c:v>4580.7200000000012</c:v>
                </c:pt>
                <c:pt idx="1860">
                  <c:v>4583</c:v>
                </c:pt>
                <c:pt idx="1861">
                  <c:v>4584.880000000001</c:v>
                </c:pt>
                <c:pt idx="1862">
                  <c:v>4585.24</c:v>
                </c:pt>
                <c:pt idx="1863">
                  <c:v>4591.4799999999996</c:v>
                </c:pt>
                <c:pt idx="1864">
                  <c:v>4592.92</c:v>
                </c:pt>
                <c:pt idx="1865">
                  <c:v>4594.7199999999993</c:v>
                </c:pt>
                <c:pt idx="1866">
                  <c:v>4595.24</c:v>
                </c:pt>
                <c:pt idx="1867">
                  <c:v>4595.5200000000004</c:v>
                </c:pt>
                <c:pt idx="1868">
                  <c:v>4595.92</c:v>
                </c:pt>
                <c:pt idx="1869">
                  <c:v>4599</c:v>
                </c:pt>
                <c:pt idx="1870">
                  <c:v>4599.4000000000005</c:v>
                </c:pt>
                <c:pt idx="1871">
                  <c:v>4599.84</c:v>
                </c:pt>
                <c:pt idx="1872">
                  <c:v>4601.119999999999</c:v>
                </c:pt>
                <c:pt idx="1873">
                  <c:v>4603.16</c:v>
                </c:pt>
                <c:pt idx="1874">
                  <c:v>4603.84</c:v>
                </c:pt>
                <c:pt idx="1875">
                  <c:v>4606.3599999999997</c:v>
                </c:pt>
                <c:pt idx="1876">
                  <c:v>4608.16</c:v>
                </c:pt>
                <c:pt idx="1877">
                  <c:v>4609.5999999999995</c:v>
                </c:pt>
                <c:pt idx="1878">
                  <c:v>4610.2800000000007</c:v>
                </c:pt>
                <c:pt idx="1879">
                  <c:v>4614.0799999999981</c:v>
                </c:pt>
                <c:pt idx="1880">
                  <c:v>4616.8000000000011</c:v>
                </c:pt>
                <c:pt idx="1881">
                  <c:v>4616.9599999999991</c:v>
                </c:pt>
                <c:pt idx="1882">
                  <c:v>4617.9600000000009</c:v>
                </c:pt>
                <c:pt idx="1883">
                  <c:v>4618.32</c:v>
                </c:pt>
                <c:pt idx="1884">
                  <c:v>4623.4000000000015</c:v>
                </c:pt>
                <c:pt idx="1885">
                  <c:v>4624.0400000000009</c:v>
                </c:pt>
                <c:pt idx="1886">
                  <c:v>4624.4799999999996</c:v>
                </c:pt>
                <c:pt idx="1887">
                  <c:v>4626.3599999999997</c:v>
                </c:pt>
                <c:pt idx="1888">
                  <c:v>4627.4400000000005</c:v>
                </c:pt>
                <c:pt idx="1889">
                  <c:v>4630.5999999999995</c:v>
                </c:pt>
                <c:pt idx="1890">
                  <c:v>4632.3600000000006</c:v>
                </c:pt>
                <c:pt idx="1891">
                  <c:v>4633.3599999999997</c:v>
                </c:pt>
                <c:pt idx="1892">
                  <c:v>4634.7999999999993</c:v>
                </c:pt>
                <c:pt idx="1893">
                  <c:v>4636.16</c:v>
                </c:pt>
                <c:pt idx="1894">
                  <c:v>4636.7999999999993</c:v>
                </c:pt>
                <c:pt idx="1895">
                  <c:v>4638.2800000000007</c:v>
                </c:pt>
                <c:pt idx="1896">
                  <c:v>4638.6400000000003</c:v>
                </c:pt>
                <c:pt idx="1897">
                  <c:v>4639.12</c:v>
                </c:pt>
                <c:pt idx="1898">
                  <c:v>4641.32</c:v>
                </c:pt>
                <c:pt idx="1899">
                  <c:v>4643.08</c:v>
                </c:pt>
                <c:pt idx="1900">
                  <c:v>4643.88</c:v>
                </c:pt>
                <c:pt idx="1901">
                  <c:v>4646</c:v>
                </c:pt>
                <c:pt idx="1902">
                  <c:v>4648.24</c:v>
                </c:pt>
                <c:pt idx="1903">
                  <c:v>4650.9599999999991</c:v>
                </c:pt>
                <c:pt idx="1904">
                  <c:v>4651.5599999999995</c:v>
                </c:pt>
                <c:pt idx="1905">
                  <c:v>4652.76</c:v>
                </c:pt>
                <c:pt idx="1906">
                  <c:v>4653.16</c:v>
                </c:pt>
                <c:pt idx="1907">
                  <c:v>4653.16</c:v>
                </c:pt>
                <c:pt idx="1908">
                  <c:v>4656.3599999999997</c:v>
                </c:pt>
                <c:pt idx="1909">
                  <c:v>4656.84</c:v>
                </c:pt>
                <c:pt idx="1910">
                  <c:v>4664.4799999999996</c:v>
                </c:pt>
                <c:pt idx="1911">
                  <c:v>4666.6400000000003</c:v>
                </c:pt>
                <c:pt idx="1912">
                  <c:v>4674.5999999999995</c:v>
                </c:pt>
                <c:pt idx="1913">
                  <c:v>4677.76</c:v>
                </c:pt>
                <c:pt idx="1914">
                  <c:v>4688.9599999999991</c:v>
                </c:pt>
                <c:pt idx="1915">
                  <c:v>4689.6399999999994</c:v>
                </c:pt>
                <c:pt idx="1916">
                  <c:v>4689.92</c:v>
                </c:pt>
                <c:pt idx="1917">
                  <c:v>4691.16</c:v>
                </c:pt>
                <c:pt idx="1918">
                  <c:v>4699.3600000000006</c:v>
                </c:pt>
                <c:pt idx="1919">
                  <c:v>4703.0399999999991</c:v>
                </c:pt>
                <c:pt idx="1920">
                  <c:v>4705.24</c:v>
                </c:pt>
                <c:pt idx="1921">
                  <c:v>4707.16</c:v>
                </c:pt>
                <c:pt idx="1922">
                  <c:v>4707.84</c:v>
                </c:pt>
                <c:pt idx="1923">
                  <c:v>4708.5599999999995</c:v>
                </c:pt>
                <c:pt idx="1924">
                  <c:v>4709.4800000000014</c:v>
                </c:pt>
                <c:pt idx="1925">
                  <c:v>4714.0400000000009</c:v>
                </c:pt>
                <c:pt idx="1926">
                  <c:v>4718.3600000000006</c:v>
                </c:pt>
                <c:pt idx="1927">
                  <c:v>4722.76</c:v>
                </c:pt>
                <c:pt idx="1928">
                  <c:v>4723.4799999999996</c:v>
                </c:pt>
                <c:pt idx="1929">
                  <c:v>4724.9600000000009</c:v>
                </c:pt>
                <c:pt idx="1930">
                  <c:v>4726.0399999999991</c:v>
                </c:pt>
                <c:pt idx="1931">
                  <c:v>4726.880000000001</c:v>
                </c:pt>
                <c:pt idx="1932">
                  <c:v>4727.5999999999995</c:v>
                </c:pt>
                <c:pt idx="1933">
                  <c:v>4729.24</c:v>
                </c:pt>
                <c:pt idx="1934">
                  <c:v>4729.3599999999997</c:v>
                </c:pt>
                <c:pt idx="1935">
                  <c:v>4731.16</c:v>
                </c:pt>
                <c:pt idx="1936">
                  <c:v>4731.3599999999997</c:v>
                </c:pt>
                <c:pt idx="1937">
                  <c:v>4731.76</c:v>
                </c:pt>
                <c:pt idx="1938">
                  <c:v>4736.4799999999996</c:v>
                </c:pt>
                <c:pt idx="1939">
                  <c:v>4736.7599999999984</c:v>
                </c:pt>
                <c:pt idx="1940">
                  <c:v>4737</c:v>
                </c:pt>
                <c:pt idx="1941">
                  <c:v>4738.2800000000007</c:v>
                </c:pt>
                <c:pt idx="1942">
                  <c:v>4745.32</c:v>
                </c:pt>
                <c:pt idx="1943">
                  <c:v>4747.88</c:v>
                </c:pt>
                <c:pt idx="1944">
                  <c:v>4749.92</c:v>
                </c:pt>
                <c:pt idx="1945">
                  <c:v>4750.08</c:v>
                </c:pt>
                <c:pt idx="1946">
                  <c:v>4750.2799999999988</c:v>
                </c:pt>
                <c:pt idx="1947">
                  <c:v>4752.4000000000005</c:v>
                </c:pt>
                <c:pt idx="1948">
                  <c:v>4752.7200000000012</c:v>
                </c:pt>
                <c:pt idx="1949">
                  <c:v>4753.3600000000006</c:v>
                </c:pt>
                <c:pt idx="1950">
                  <c:v>4753.3999999999996</c:v>
                </c:pt>
                <c:pt idx="1951">
                  <c:v>4754.4399999999987</c:v>
                </c:pt>
                <c:pt idx="1952">
                  <c:v>4757.4000000000005</c:v>
                </c:pt>
                <c:pt idx="1953">
                  <c:v>4758.5200000000004</c:v>
                </c:pt>
                <c:pt idx="1954">
                  <c:v>4764.4000000000005</c:v>
                </c:pt>
                <c:pt idx="1955">
                  <c:v>4767.4400000000005</c:v>
                </c:pt>
                <c:pt idx="1956">
                  <c:v>4767.84</c:v>
                </c:pt>
                <c:pt idx="1957">
                  <c:v>4769.0399999999991</c:v>
                </c:pt>
                <c:pt idx="1958">
                  <c:v>4773.76</c:v>
                </c:pt>
                <c:pt idx="1959">
                  <c:v>4775.3600000000006</c:v>
                </c:pt>
                <c:pt idx="1960">
                  <c:v>4775.76</c:v>
                </c:pt>
                <c:pt idx="1961">
                  <c:v>4776.16</c:v>
                </c:pt>
                <c:pt idx="1962">
                  <c:v>4777.0399999999991</c:v>
                </c:pt>
                <c:pt idx="1963">
                  <c:v>4778.76</c:v>
                </c:pt>
                <c:pt idx="1964">
                  <c:v>4779</c:v>
                </c:pt>
                <c:pt idx="1965">
                  <c:v>4781.4799999999996</c:v>
                </c:pt>
                <c:pt idx="1966">
                  <c:v>4786.6400000000003</c:v>
                </c:pt>
                <c:pt idx="1967">
                  <c:v>4787.5200000000004</c:v>
                </c:pt>
                <c:pt idx="1968">
                  <c:v>4788.16</c:v>
                </c:pt>
                <c:pt idx="1969">
                  <c:v>4793.24</c:v>
                </c:pt>
                <c:pt idx="1970">
                  <c:v>4793.880000000001</c:v>
                </c:pt>
                <c:pt idx="1971">
                  <c:v>4794.5599999999995</c:v>
                </c:pt>
                <c:pt idx="1972">
                  <c:v>4794.6400000000003</c:v>
                </c:pt>
                <c:pt idx="1973">
                  <c:v>4796</c:v>
                </c:pt>
                <c:pt idx="1974">
                  <c:v>4796.24</c:v>
                </c:pt>
                <c:pt idx="1975">
                  <c:v>4796.32</c:v>
                </c:pt>
                <c:pt idx="1976">
                  <c:v>4796.5200000000004</c:v>
                </c:pt>
                <c:pt idx="1977">
                  <c:v>4797.32</c:v>
                </c:pt>
                <c:pt idx="1978">
                  <c:v>4800.880000000001</c:v>
                </c:pt>
                <c:pt idx="1979">
                  <c:v>4802.9600000000009</c:v>
                </c:pt>
                <c:pt idx="1980">
                  <c:v>4804.08</c:v>
                </c:pt>
                <c:pt idx="1981">
                  <c:v>4805.12</c:v>
                </c:pt>
                <c:pt idx="1982">
                  <c:v>4806.92</c:v>
                </c:pt>
                <c:pt idx="1983">
                  <c:v>4809.119999999999</c:v>
                </c:pt>
                <c:pt idx="1984">
                  <c:v>4809.6399999999994</c:v>
                </c:pt>
                <c:pt idx="1985">
                  <c:v>4809.92</c:v>
                </c:pt>
                <c:pt idx="1986">
                  <c:v>4812.7199999999993</c:v>
                </c:pt>
                <c:pt idx="1987">
                  <c:v>4815.5599999999995</c:v>
                </c:pt>
                <c:pt idx="1988">
                  <c:v>4815.68</c:v>
                </c:pt>
                <c:pt idx="1989">
                  <c:v>4821.2799999999988</c:v>
                </c:pt>
                <c:pt idx="1990">
                  <c:v>4824.7199999999993</c:v>
                </c:pt>
                <c:pt idx="1991">
                  <c:v>4824.7999999999993</c:v>
                </c:pt>
                <c:pt idx="1992">
                  <c:v>4825.4799999999996</c:v>
                </c:pt>
                <c:pt idx="1993">
                  <c:v>4826.0400000000009</c:v>
                </c:pt>
                <c:pt idx="1994">
                  <c:v>4827.6399999999994</c:v>
                </c:pt>
                <c:pt idx="1995">
                  <c:v>4829.2800000000007</c:v>
                </c:pt>
                <c:pt idx="1996">
                  <c:v>4830.4400000000005</c:v>
                </c:pt>
                <c:pt idx="1997">
                  <c:v>4832.4000000000005</c:v>
                </c:pt>
                <c:pt idx="1998">
                  <c:v>4833.6400000000003</c:v>
                </c:pt>
                <c:pt idx="1999">
                  <c:v>4834.9200000000019</c:v>
                </c:pt>
                <c:pt idx="2000">
                  <c:v>4836.6399999999994</c:v>
                </c:pt>
                <c:pt idx="2001">
                  <c:v>4838.2000000000007</c:v>
                </c:pt>
                <c:pt idx="2002">
                  <c:v>4840.4800000000014</c:v>
                </c:pt>
                <c:pt idx="2003">
                  <c:v>4841.6399999999994</c:v>
                </c:pt>
                <c:pt idx="2004">
                  <c:v>4841.92</c:v>
                </c:pt>
                <c:pt idx="2005">
                  <c:v>4842.4000000000005</c:v>
                </c:pt>
                <c:pt idx="2006">
                  <c:v>4847.9600000000009</c:v>
                </c:pt>
                <c:pt idx="2007">
                  <c:v>4851.68</c:v>
                </c:pt>
                <c:pt idx="2008">
                  <c:v>4852</c:v>
                </c:pt>
                <c:pt idx="2009">
                  <c:v>4852.32</c:v>
                </c:pt>
                <c:pt idx="2010">
                  <c:v>4853.3600000000006</c:v>
                </c:pt>
                <c:pt idx="2011">
                  <c:v>4853.4799999999996</c:v>
                </c:pt>
                <c:pt idx="2012">
                  <c:v>4854.079999999999</c:v>
                </c:pt>
                <c:pt idx="2013">
                  <c:v>4854.2000000000007</c:v>
                </c:pt>
                <c:pt idx="2014">
                  <c:v>4856.24</c:v>
                </c:pt>
                <c:pt idx="2015">
                  <c:v>4856.920000000001</c:v>
                </c:pt>
                <c:pt idx="2016">
                  <c:v>4857.16</c:v>
                </c:pt>
                <c:pt idx="2017">
                  <c:v>4858.1999999999989</c:v>
                </c:pt>
                <c:pt idx="2018">
                  <c:v>4859.24</c:v>
                </c:pt>
                <c:pt idx="2019">
                  <c:v>4859.6400000000003</c:v>
                </c:pt>
                <c:pt idx="2020">
                  <c:v>4860.5599999999995</c:v>
                </c:pt>
                <c:pt idx="2021">
                  <c:v>4866</c:v>
                </c:pt>
                <c:pt idx="2022">
                  <c:v>4869.7599999999984</c:v>
                </c:pt>
                <c:pt idx="2023">
                  <c:v>4885.9600000000009</c:v>
                </c:pt>
                <c:pt idx="2024">
                  <c:v>4892.16</c:v>
                </c:pt>
                <c:pt idx="2025">
                  <c:v>4893.3999999999996</c:v>
                </c:pt>
                <c:pt idx="2026">
                  <c:v>4899.16</c:v>
                </c:pt>
                <c:pt idx="2027">
                  <c:v>4900.3999999999996</c:v>
                </c:pt>
                <c:pt idx="2028">
                  <c:v>4901.6400000000003</c:v>
                </c:pt>
                <c:pt idx="2029">
                  <c:v>4903.12</c:v>
                </c:pt>
                <c:pt idx="2030">
                  <c:v>4905.6400000000003</c:v>
                </c:pt>
                <c:pt idx="2031">
                  <c:v>4905.7199999999993</c:v>
                </c:pt>
                <c:pt idx="2032">
                  <c:v>4906.2000000000007</c:v>
                </c:pt>
                <c:pt idx="2033">
                  <c:v>4906.7999999999993</c:v>
                </c:pt>
                <c:pt idx="2034">
                  <c:v>4907</c:v>
                </c:pt>
                <c:pt idx="2035">
                  <c:v>4908.68</c:v>
                </c:pt>
                <c:pt idx="2036">
                  <c:v>4909.2799999999988</c:v>
                </c:pt>
                <c:pt idx="2037">
                  <c:v>4914.3599999999997</c:v>
                </c:pt>
                <c:pt idx="2038">
                  <c:v>4914.5200000000004</c:v>
                </c:pt>
                <c:pt idx="2039">
                  <c:v>4917.08</c:v>
                </c:pt>
                <c:pt idx="2040">
                  <c:v>4918.7199999999993</c:v>
                </c:pt>
                <c:pt idx="2041">
                  <c:v>4918.76</c:v>
                </c:pt>
                <c:pt idx="2042">
                  <c:v>4920.0799999999981</c:v>
                </c:pt>
                <c:pt idx="2043">
                  <c:v>4922.92</c:v>
                </c:pt>
                <c:pt idx="2044">
                  <c:v>4925.9599999999991</c:v>
                </c:pt>
                <c:pt idx="2045">
                  <c:v>4930.4799999999996</c:v>
                </c:pt>
                <c:pt idx="2046">
                  <c:v>4930.6800000000012</c:v>
                </c:pt>
                <c:pt idx="2047">
                  <c:v>4932.08</c:v>
                </c:pt>
                <c:pt idx="2048">
                  <c:v>4932.880000000001</c:v>
                </c:pt>
                <c:pt idx="2049">
                  <c:v>4938.68</c:v>
                </c:pt>
                <c:pt idx="2050">
                  <c:v>4939.4799999999996</c:v>
                </c:pt>
                <c:pt idx="2051">
                  <c:v>4941.5999999999995</c:v>
                </c:pt>
                <c:pt idx="2052">
                  <c:v>4944.3999999999996</c:v>
                </c:pt>
                <c:pt idx="2053">
                  <c:v>4944.8000000000011</c:v>
                </c:pt>
                <c:pt idx="2054">
                  <c:v>4945.68</c:v>
                </c:pt>
                <c:pt idx="2055">
                  <c:v>4947.0400000000009</c:v>
                </c:pt>
                <c:pt idx="2056">
                  <c:v>4948.4799999999996</c:v>
                </c:pt>
                <c:pt idx="2057">
                  <c:v>4948.84</c:v>
                </c:pt>
                <c:pt idx="2058">
                  <c:v>4949.84</c:v>
                </c:pt>
                <c:pt idx="2059">
                  <c:v>4950</c:v>
                </c:pt>
                <c:pt idx="2060">
                  <c:v>4953.4399999999987</c:v>
                </c:pt>
                <c:pt idx="2061">
                  <c:v>4954.4400000000005</c:v>
                </c:pt>
                <c:pt idx="2062">
                  <c:v>4956.880000000001</c:v>
                </c:pt>
                <c:pt idx="2063">
                  <c:v>4970.88</c:v>
                </c:pt>
                <c:pt idx="2064">
                  <c:v>4972.84</c:v>
                </c:pt>
                <c:pt idx="2065">
                  <c:v>4973.3199999999988</c:v>
                </c:pt>
                <c:pt idx="2066">
                  <c:v>4974.4400000000005</c:v>
                </c:pt>
                <c:pt idx="2067">
                  <c:v>4977.5999999999995</c:v>
                </c:pt>
                <c:pt idx="2068">
                  <c:v>4978.0400000000009</c:v>
                </c:pt>
                <c:pt idx="2069">
                  <c:v>4984.7999999999993</c:v>
                </c:pt>
                <c:pt idx="2070">
                  <c:v>4987.4000000000015</c:v>
                </c:pt>
                <c:pt idx="2071">
                  <c:v>4989</c:v>
                </c:pt>
                <c:pt idx="2072">
                  <c:v>4992.7999999999993</c:v>
                </c:pt>
                <c:pt idx="2073">
                  <c:v>4993.2799999999988</c:v>
                </c:pt>
                <c:pt idx="2074">
                  <c:v>4993.8399999999992</c:v>
                </c:pt>
                <c:pt idx="2075">
                  <c:v>4998.6399999999994</c:v>
                </c:pt>
                <c:pt idx="2076">
                  <c:v>5000.2799999999988</c:v>
                </c:pt>
                <c:pt idx="2077">
                  <c:v>5000.9600000000009</c:v>
                </c:pt>
                <c:pt idx="2078">
                  <c:v>5001.7199999999993</c:v>
                </c:pt>
                <c:pt idx="2079">
                  <c:v>5002.5200000000004</c:v>
                </c:pt>
                <c:pt idx="2080">
                  <c:v>5003.7999999999993</c:v>
                </c:pt>
                <c:pt idx="2081">
                  <c:v>5005</c:v>
                </c:pt>
                <c:pt idx="2082">
                  <c:v>5005.84</c:v>
                </c:pt>
                <c:pt idx="2083">
                  <c:v>5010.16</c:v>
                </c:pt>
                <c:pt idx="2084">
                  <c:v>5012.5200000000004</c:v>
                </c:pt>
                <c:pt idx="2085">
                  <c:v>5013.08</c:v>
                </c:pt>
                <c:pt idx="2086">
                  <c:v>5017.7999999999993</c:v>
                </c:pt>
                <c:pt idx="2087">
                  <c:v>5019.16</c:v>
                </c:pt>
                <c:pt idx="2088">
                  <c:v>5021.1600000000008</c:v>
                </c:pt>
                <c:pt idx="2089">
                  <c:v>5021.6399999999994</c:v>
                </c:pt>
                <c:pt idx="2090">
                  <c:v>5022.4000000000015</c:v>
                </c:pt>
                <c:pt idx="2091">
                  <c:v>5024.68</c:v>
                </c:pt>
                <c:pt idx="2092">
                  <c:v>5024.84</c:v>
                </c:pt>
                <c:pt idx="2093">
                  <c:v>5024.880000000001</c:v>
                </c:pt>
                <c:pt idx="2094">
                  <c:v>5028.2800000000007</c:v>
                </c:pt>
                <c:pt idx="2095">
                  <c:v>5034.0799999999981</c:v>
                </c:pt>
                <c:pt idx="2096">
                  <c:v>5034.24</c:v>
                </c:pt>
                <c:pt idx="2097">
                  <c:v>5035.12</c:v>
                </c:pt>
                <c:pt idx="2098">
                  <c:v>5035.5999999999985</c:v>
                </c:pt>
                <c:pt idx="2099">
                  <c:v>5036.7199999999993</c:v>
                </c:pt>
                <c:pt idx="2100">
                  <c:v>5037.0400000000009</c:v>
                </c:pt>
                <c:pt idx="2101">
                  <c:v>5037.16</c:v>
                </c:pt>
                <c:pt idx="2102">
                  <c:v>5038.6399999999994</c:v>
                </c:pt>
                <c:pt idx="2103">
                  <c:v>5042.880000000001</c:v>
                </c:pt>
                <c:pt idx="2104">
                  <c:v>5047.08</c:v>
                </c:pt>
                <c:pt idx="2105">
                  <c:v>5049</c:v>
                </c:pt>
                <c:pt idx="2106">
                  <c:v>5049.4799999999996</c:v>
                </c:pt>
                <c:pt idx="2107">
                  <c:v>5054.08</c:v>
                </c:pt>
                <c:pt idx="2108">
                  <c:v>5054.1999999999989</c:v>
                </c:pt>
                <c:pt idx="2109">
                  <c:v>5054.5199999999986</c:v>
                </c:pt>
                <c:pt idx="2110">
                  <c:v>5054.5599999999995</c:v>
                </c:pt>
                <c:pt idx="2111">
                  <c:v>5059.16</c:v>
                </c:pt>
                <c:pt idx="2112">
                  <c:v>5060.16</c:v>
                </c:pt>
                <c:pt idx="2113">
                  <c:v>5064.24</c:v>
                </c:pt>
                <c:pt idx="2114">
                  <c:v>5068.0400000000009</c:v>
                </c:pt>
                <c:pt idx="2115">
                  <c:v>5069.08</c:v>
                </c:pt>
                <c:pt idx="2116">
                  <c:v>5069.88</c:v>
                </c:pt>
                <c:pt idx="2117">
                  <c:v>5071.2800000000007</c:v>
                </c:pt>
                <c:pt idx="2118">
                  <c:v>5071.3999999999996</c:v>
                </c:pt>
                <c:pt idx="2119">
                  <c:v>5073.4000000000005</c:v>
                </c:pt>
                <c:pt idx="2120">
                  <c:v>5073.5199999999995</c:v>
                </c:pt>
                <c:pt idx="2121">
                  <c:v>5074.5599999999995</c:v>
                </c:pt>
                <c:pt idx="2122">
                  <c:v>5076.4400000000005</c:v>
                </c:pt>
                <c:pt idx="2123">
                  <c:v>5084.2800000000007</c:v>
                </c:pt>
                <c:pt idx="2124">
                  <c:v>5085.4400000000005</c:v>
                </c:pt>
                <c:pt idx="2125">
                  <c:v>5086.5999999999995</c:v>
                </c:pt>
                <c:pt idx="2126">
                  <c:v>5090.6399999999994</c:v>
                </c:pt>
                <c:pt idx="2127">
                  <c:v>5091.119999999999</c:v>
                </c:pt>
                <c:pt idx="2128">
                  <c:v>5094.880000000001</c:v>
                </c:pt>
                <c:pt idx="2129">
                  <c:v>5096.2000000000007</c:v>
                </c:pt>
                <c:pt idx="2130">
                  <c:v>5096.76</c:v>
                </c:pt>
                <c:pt idx="2131">
                  <c:v>5104.24</c:v>
                </c:pt>
                <c:pt idx="2132">
                  <c:v>5108.4400000000005</c:v>
                </c:pt>
                <c:pt idx="2133">
                  <c:v>5109.32</c:v>
                </c:pt>
                <c:pt idx="2134">
                  <c:v>5110.88</c:v>
                </c:pt>
                <c:pt idx="2135">
                  <c:v>5111.4000000000005</c:v>
                </c:pt>
                <c:pt idx="2136">
                  <c:v>5111.7999999999993</c:v>
                </c:pt>
                <c:pt idx="2137">
                  <c:v>5113.2800000000007</c:v>
                </c:pt>
                <c:pt idx="2138">
                  <c:v>5115.68</c:v>
                </c:pt>
                <c:pt idx="2139">
                  <c:v>5117.32</c:v>
                </c:pt>
                <c:pt idx="2140">
                  <c:v>5118.9200000000019</c:v>
                </c:pt>
                <c:pt idx="2141">
                  <c:v>5119.76</c:v>
                </c:pt>
                <c:pt idx="2142">
                  <c:v>5122.8399999999992</c:v>
                </c:pt>
                <c:pt idx="2143">
                  <c:v>5124.2000000000007</c:v>
                </c:pt>
                <c:pt idx="2144">
                  <c:v>5125.6000000000004</c:v>
                </c:pt>
                <c:pt idx="2145">
                  <c:v>5125.6399999999994</c:v>
                </c:pt>
                <c:pt idx="2146">
                  <c:v>5126.0399999999991</c:v>
                </c:pt>
                <c:pt idx="2147">
                  <c:v>5126.76</c:v>
                </c:pt>
                <c:pt idx="2148">
                  <c:v>5134.6399999999994</c:v>
                </c:pt>
                <c:pt idx="2149">
                  <c:v>5143</c:v>
                </c:pt>
                <c:pt idx="2150">
                  <c:v>5143.12</c:v>
                </c:pt>
                <c:pt idx="2151">
                  <c:v>5145.6400000000003</c:v>
                </c:pt>
                <c:pt idx="2152">
                  <c:v>5146.7200000000012</c:v>
                </c:pt>
                <c:pt idx="2153">
                  <c:v>5149.2800000000007</c:v>
                </c:pt>
                <c:pt idx="2154">
                  <c:v>5149.5599999999995</c:v>
                </c:pt>
                <c:pt idx="2155">
                  <c:v>5152.3599999999997</c:v>
                </c:pt>
                <c:pt idx="2156">
                  <c:v>5153.6399999999994</c:v>
                </c:pt>
                <c:pt idx="2157">
                  <c:v>5154.0400000000009</c:v>
                </c:pt>
                <c:pt idx="2158">
                  <c:v>5157.24</c:v>
                </c:pt>
                <c:pt idx="2159">
                  <c:v>5163</c:v>
                </c:pt>
                <c:pt idx="2160">
                  <c:v>5166.5200000000004</c:v>
                </c:pt>
                <c:pt idx="2161">
                  <c:v>5172.7999999999993</c:v>
                </c:pt>
                <c:pt idx="2162">
                  <c:v>5173.0400000000009</c:v>
                </c:pt>
                <c:pt idx="2163">
                  <c:v>5174.3599999999997</c:v>
                </c:pt>
                <c:pt idx="2164">
                  <c:v>5175.0400000000009</c:v>
                </c:pt>
                <c:pt idx="2165">
                  <c:v>5176</c:v>
                </c:pt>
                <c:pt idx="2166">
                  <c:v>5177.9600000000009</c:v>
                </c:pt>
                <c:pt idx="2167">
                  <c:v>5182.9599999999991</c:v>
                </c:pt>
                <c:pt idx="2168">
                  <c:v>5184.2800000000007</c:v>
                </c:pt>
                <c:pt idx="2169">
                  <c:v>5185.16</c:v>
                </c:pt>
                <c:pt idx="2170">
                  <c:v>5186.5999999999995</c:v>
                </c:pt>
                <c:pt idx="2171">
                  <c:v>5189.5200000000004</c:v>
                </c:pt>
                <c:pt idx="2172">
                  <c:v>5192.7999999999993</c:v>
                </c:pt>
                <c:pt idx="2173">
                  <c:v>5193.4400000000005</c:v>
                </c:pt>
                <c:pt idx="2174">
                  <c:v>5200.0399999999991</c:v>
                </c:pt>
                <c:pt idx="2175">
                  <c:v>5200.16</c:v>
                </c:pt>
                <c:pt idx="2176">
                  <c:v>5201.7999999999993</c:v>
                </c:pt>
                <c:pt idx="2177">
                  <c:v>5202.4400000000005</c:v>
                </c:pt>
                <c:pt idx="2178">
                  <c:v>5203.4000000000005</c:v>
                </c:pt>
                <c:pt idx="2179">
                  <c:v>5206.32</c:v>
                </c:pt>
                <c:pt idx="2180">
                  <c:v>5207.5999999999995</c:v>
                </c:pt>
                <c:pt idx="2181">
                  <c:v>5207.84</c:v>
                </c:pt>
                <c:pt idx="2182">
                  <c:v>5207.9600000000009</c:v>
                </c:pt>
                <c:pt idx="2183">
                  <c:v>5208.32</c:v>
                </c:pt>
                <c:pt idx="2184">
                  <c:v>5208.32</c:v>
                </c:pt>
                <c:pt idx="2185">
                  <c:v>5208.4400000000005</c:v>
                </c:pt>
                <c:pt idx="2186">
                  <c:v>5208.6399999999994</c:v>
                </c:pt>
                <c:pt idx="2187">
                  <c:v>5208.7199999999993</c:v>
                </c:pt>
                <c:pt idx="2188">
                  <c:v>5210.1600000000008</c:v>
                </c:pt>
                <c:pt idx="2189">
                  <c:v>5212.5200000000004</c:v>
                </c:pt>
                <c:pt idx="2190">
                  <c:v>5213.9599999999991</c:v>
                </c:pt>
                <c:pt idx="2191">
                  <c:v>5215.7200000000012</c:v>
                </c:pt>
                <c:pt idx="2192">
                  <c:v>5216.7200000000012</c:v>
                </c:pt>
                <c:pt idx="2193">
                  <c:v>5216.76</c:v>
                </c:pt>
                <c:pt idx="2194">
                  <c:v>5217.84</c:v>
                </c:pt>
                <c:pt idx="2195">
                  <c:v>5224.9600000000009</c:v>
                </c:pt>
                <c:pt idx="2196">
                  <c:v>5226.12</c:v>
                </c:pt>
                <c:pt idx="2197">
                  <c:v>5226.5599999999995</c:v>
                </c:pt>
                <c:pt idx="2198">
                  <c:v>5226.7999999999993</c:v>
                </c:pt>
                <c:pt idx="2199">
                  <c:v>5228.2800000000007</c:v>
                </c:pt>
                <c:pt idx="2200">
                  <c:v>5232.12</c:v>
                </c:pt>
                <c:pt idx="2201">
                  <c:v>5233.8000000000011</c:v>
                </c:pt>
                <c:pt idx="2202">
                  <c:v>5239.7199999999993</c:v>
                </c:pt>
                <c:pt idx="2203">
                  <c:v>5242.5599999999995</c:v>
                </c:pt>
                <c:pt idx="2204">
                  <c:v>5243.6</c:v>
                </c:pt>
                <c:pt idx="2205">
                  <c:v>5246.1999999999989</c:v>
                </c:pt>
                <c:pt idx="2206">
                  <c:v>5248.4000000000015</c:v>
                </c:pt>
                <c:pt idx="2207">
                  <c:v>5248.9600000000009</c:v>
                </c:pt>
                <c:pt idx="2208">
                  <c:v>5249.36</c:v>
                </c:pt>
                <c:pt idx="2209">
                  <c:v>5249.7199999999993</c:v>
                </c:pt>
                <c:pt idx="2210">
                  <c:v>5250.52</c:v>
                </c:pt>
                <c:pt idx="2211">
                  <c:v>5252.16</c:v>
                </c:pt>
                <c:pt idx="2212">
                  <c:v>5255.84</c:v>
                </c:pt>
                <c:pt idx="2213">
                  <c:v>5257.3600000000006</c:v>
                </c:pt>
                <c:pt idx="2214">
                  <c:v>5259.16</c:v>
                </c:pt>
                <c:pt idx="2215">
                  <c:v>5260.84</c:v>
                </c:pt>
                <c:pt idx="2216">
                  <c:v>5262.9600000000009</c:v>
                </c:pt>
                <c:pt idx="2217">
                  <c:v>5263.52</c:v>
                </c:pt>
                <c:pt idx="2218">
                  <c:v>5264.52</c:v>
                </c:pt>
                <c:pt idx="2219">
                  <c:v>5268.08</c:v>
                </c:pt>
                <c:pt idx="2220">
                  <c:v>5270.0399999999991</c:v>
                </c:pt>
                <c:pt idx="2221">
                  <c:v>5270.2799999999988</c:v>
                </c:pt>
                <c:pt idx="2222">
                  <c:v>5274.24</c:v>
                </c:pt>
                <c:pt idx="2223">
                  <c:v>5275.2800000000007</c:v>
                </c:pt>
                <c:pt idx="2224">
                  <c:v>5276.24</c:v>
                </c:pt>
                <c:pt idx="2225">
                  <c:v>5277.32</c:v>
                </c:pt>
                <c:pt idx="2226">
                  <c:v>5277.3600000000006</c:v>
                </c:pt>
                <c:pt idx="2227">
                  <c:v>5284.1999999999989</c:v>
                </c:pt>
                <c:pt idx="2228">
                  <c:v>5289.4000000000005</c:v>
                </c:pt>
                <c:pt idx="2229">
                  <c:v>5290.76</c:v>
                </c:pt>
                <c:pt idx="2230">
                  <c:v>5294.7200000000012</c:v>
                </c:pt>
                <c:pt idx="2231">
                  <c:v>5296.24</c:v>
                </c:pt>
                <c:pt idx="2232">
                  <c:v>5297.880000000001</c:v>
                </c:pt>
                <c:pt idx="2233">
                  <c:v>5297.9200000000019</c:v>
                </c:pt>
                <c:pt idx="2234">
                  <c:v>5301</c:v>
                </c:pt>
                <c:pt idx="2235">
                  <c:v>5302.76</c:v>
                </c:pt>
                <c:pt idx="2236">
                  <c:v>5303.6399999999994</c:v>
                </c:pt>
                <c:pt idx="2237">
                  <c:v>5305.0399999999991</c:v>
                </c:pt>
                <c:pt idx="2238">
                  <c:v>5306.8399999999992</c:v>
                </c:pt>
                <c:pt idx="2239">
                  <c:v>5307</c:v>
                </c:pt>
                <c:pt idx="2240">
                  <c:v>5308</c:v>
                </c:pt>
                <c:pt idx="2241">
                  <c:v>5312.9200000000019</c:v>
                </c:pt>
                <c:pt idx="2242">
                  <c:v>5313.32</c:v>
                </c:pt>
                <c:pt idx="2243">
                  <c:v>5316.8399999999992</c:v>
                </c:pt>
                <c:pt idx="2244">
                  <c:v>5319.5999999999995</c:v>
                </c:pt>
                <c:pt idx="2245">
                  <c:v>5320.5999999999995</c:v>
                </c:pt>
                <c:pt idx="2246">
                  <c:v>5321.8000000000011</c:v>
                </c:pt>
                <c:pt idx="2247">
                  <c:v>5322.48</c:v>
                </c:pt>
                <c:pt idx="2248">
                  <c:v>5324.1600000000008</c:v>
                </c:pt>
                <c:pt idx="2249">
                  <c:v>5326.7199999999993</c:v>
                </c:pt>
                <c:pt idx="2250">
                  <c:v>5330.16</c:v>
                </c:pt>
                <c:pt idx="2251">
                  <c:v>5330.68</c:v>
                </c:pt>
                <c:pt idx="2252">
                  <c:v>5332.4800000000014</c:v>
                </c:pt>
                <c:pt idx="2253">
                  <c:v>5334</c:v>
                </c:pt>
                <c:pt idx="2254">
                  <c:v>5334.4400000000005</c:v>
                </c:pt>
                <c:pt idx="2255">
                  <c:v>5335.079999999999</c:v>
                </c:pt>
                <c:pt idx="2256">
                  <c:v>5335.92</c:v>
                </c:pt>
                <c:pt idx="2257">
                  <c:v>5337.7999999999993</c:v>
                </c:pt>
                <c:pt idx="2258">
                  <c:v>5337.8399999999992</c:v>
                </c:pt>
                <c:pt idx="2259">
                  <c:v>5339.079999999999</c:v>
                </c:pt>
                <c:pt idx="2260">
                  <c:v>5341.16</c:v>
                </c:pt>
                <c:pt idx="2261">
                  <c:v>5341.24</c:v>
                </c:pt>
                <c:pt idx="2262">
                  <c:v>5341.8399999999992</c:v>
                </c:pt>
                <c:pt idx="2263">
                  <c:v>5342.68</c:v>
                </c:pt>
                <c:pt idx="2264">
                  <c:v>5344.119999999999</c:v>
                </c:pt>
                <c:pt idx="2265">
                  <c:v>5345.12</c:v>
                </c:pt>
                <c:pt idx="2266">
                  <c:v>5345.7199999999993</c:v>
                </c:pt>
                <c:pt idx="2267">
                  <c:v>5346.1999999999989</c:v>
                </c:pt>
                <c:pt idx="2268">
                  <c:v>5347.7999999999993</c:v>
                </c:pt>
                <c:pt idx="2269">
                  <c:v>5350.4400000000005</c:v>
                </c:pt>
                <c:pt idx="2270">
                  <c:v>5351.08</c:v>
                </c:pt>
                <c:pt idx="2271">
                  <c:v>5351.2000000000007</c:v>
                </c:pt>
                <c:pt idx="2272">
                  <c:v>5352.6399999999994</c:v>
                </c:pt>
                <c:pt idx="2273">
                  <c:v>5354.4000000000015</c:v>
                </c:pt>
                <c:pt idx="2274">
                  <c:v>5355.08</c:v>
                </c:pt>
                <c:pt idx="2275">
                  <c:v>5358.76</c:v>
                </c:pt>
                <c:pt idx="2276">
                  <c:v>5360.0400000000009</c:v>
                </c:pt>
                <c:pt idx="2277">
                  <c:v>5366.52</c:v>
                </c:pt>
                <c:pt idx="2278">
                  <c:v>5366.9599999999991</c:v>
                </c:pt>
                <c:pt idx="2279">
                  <c:v>5367.4400000000005</c:v>
                </c:pt>
                <c:pt idx="2280">
                  <c:v>5367.76</c:v>
                </c:pt>
                <c:pt idx="2281">
                  <c:v>5368.2799999999988</c:v>
                </c:pt>
                <c:pt idx="2282">
                  <c:v>5368.84</c:v>
                </c:pt>
                <c:pt idx="2283">
                  <c:v>5369.920000000001</c:v>
                </c:pt>
                <c:pt idx="2284">
                  <c:v>5370.7199999999993</c:v>
                </c:pt>
                <c:pt idx="2285">
                  <c:v>5371.7199999999993</c:v>
                </c:pt>
                <c:pt idx="2286">
                  <c:v>5374.0400000000009</c:v>
                </c:pt>
                <c:pt idx="2287">
                  <c:v>5376.12</c:v>
                </c:pt>
                <c:pt idx="2288">
                  <c:v>5377.5599999999995</c:v>
                </c:pt>
                <c:pt idx="2289">
                  <c:v>5381.4400000000005</c:v>
                </c:pt>
                <c:pt idx="2290">
                  <c:v>5381.64</c:v>
                </c:pt>
                <c:pt idx="2291">
                  <c:v>5381.920000000001</c:v>
                </c:pt>
                <c:pt idx="2292">
                  <c:v>5384.2000000000007</c:v>
                </c:pt>
                <c:pt idx="2293">
                  <c:v>5384.7999999999993</c:v>
                </c:pt>
                <c:pt idx="2294">
                  <c:v>5385.4000000000005</c:v>
                </c:pt>
                <c:pt idx="2295">
                  <c:v>5387.9599999999991</c:v>
                </c:pt>
                <c:pt idx="2296">
                  <c:v>5389.32</c:v>
                </c:pt>
                <c:pt idx="2297">
                  <c:v>5389.3600000000006</c:v>
                </c:pt>
                <c:pt idx="2298">
                  <c:v>5390.6399999999994</c:v>
                </c:pt>
                <c:pt idx="2299">
                  <c:v>5392.7999999999993</c:v>
                </c:pt>
                <c:pt idx="2300">
                  <c:v>5396.9599999999991</c:v>
                </c:pt>
                <c:pt idx="2301">
                  <c:v>5398.76</c:v>
                </c:pt>
                <c:pt idx="2302">
                  <c:v>5398.76</c:v>
                </c:pt>
                <c:pt idx="2303">
                  <c:v>5398.8000000000011</c:v>
                </c:pt>
                <c:pt idx="2304">
                  <c:v>5405.5999999999995</c:v>
                </c:pt>
                <c:pt idx="2305">
                  <c:v>5407.2000000000007</c:v>
                </c:pt>
                <c:pt idx="2306">
                  <c:v>5409.0399999999991</c:v>
                </c:pt>
                <c:pt idx="2307">
                  <c:v>5411.1600000000008</c:v>
                </c:pt>
                <c:pt idx="2308">
                  <c:v>5411.24</c:v>
                </c:pt>
                <c:pt idx="2309">
                  <c:v>5414.32</c:v>
                </c:pt>
                <c:pt idx="2310">
                  <c:v>5419.6399999999994</c:v>
                </c:pt>
                <c:pt idx="2311">
                  <c:v>5423</c:v>
                </c:pt>
                <c:pt idx="2312">
                  <c:v>5424.9599999999991</c:v>
                </c:pt>
                <c:pt idx="2313">
                  <c:v>5426.7199999999993</c:v>
                </c:pt>
                <c:pt idx="2314">
                  <c:v>5427.2000000000007</c:v>
                </c:pt>
                <c:pt idx="2315">
                  <c:v>5432.88</c:v>
                </c:pt>
                <c:pt idx="2316">
                  <c:v>5433.4000000000015</c:v>
                </c:pt>
                <c:pt idx="2317">
                  <c:v>5433.68</c:v>
                </c:pt>
                <c:pt idx="2318">
                  <c:v>5435.16</c:v>
                </c:pt>
                <c:pt idx="2319">
                  <c:v>5436.32</c:v>
                </c:pt>
                <c:pt idx="2320">
                  <c:v>5438.32</c:v>
                </c:pt>
                <c:pt idx="2321">
                  <c:v>5441.2799999999988</c:v>
                </c:pt>
                <c:pt idx="2322">
                  <c:v>5443.64</c:v>
                </c:pt>
                <c:pt idx="2323">
                  <c:v>5450.5599999999995</c:v>
                </c:pt>
                <c:pt idx="2324">
                  <c:v>5451.5999999999995</c:v>
                </c:pt>
                <c:pt idx="2325">
                  <c:v>5454.4000000000005</c:v>
                </c:pt>
                <c:pt idx="2326">
                  <c:v>5456.76</c:v>
                </c:pt>
                <c:pt idx="2327">
                  <c:v>5457.32</c:v>
                </c:pt>
                <c:pt idx="2328">
                  <c:v>5459.24</c:v>
                </c:pt>
                <c:pt idx="2329">
                  <c:v>5461.7999999999993</c:v>
                </c:pt>
                <c:pt idx="2330">
                  <c:v>5462.08</c:v>
                </c:pt>
                <c:pt idx="2331">
                  <c:v>5466.16</c:v>
                </c:pt>
                <c:pt idx="2332">
                  <c:v>5469.9200000000019</c:v>
                </c:pt>
                <c:pt idx="2333">
                  <c:v>5471.5999999999985</c:v>
                </c:pt>
                <c:pt idx="2334">
                  <c:v>5472.24</c:v>
                </c:pt>
                <c:pt idx="2335">
                  <c:v>5475.08</c:v>
                </c:pt>
                <c:pt idx="2336">
                  <c:v>5475.2400000000016</c:v>
                </c:pt>
                <c:pt idx="2337">
                  <c:v>5477.2000000000007</c:v>
                </c:pt>
                <c:pt idx="2338">
                  <c:v>5477.7199999999993</c:v>
                </c:pt>
                <c:pt idx="2339">
                  <c:v>5477.7999999999993</c:v>
                </c:pt>
                <c:pt idx="2340">
                  <c:v>5478.76</c:v>
                </c:pt>
                <c:pt idx="2341">
                  <c:v>5483.5999999999995</c:v>
                </c:pt>
                <c:pt idx="2342">
                  <c:v>5484.4800000000014</c:v>
                </c:pt>
                <c:pt idx="2343">
                  <c:v>5485.24</c:v>
                </c:pt>
                <c:pt idx="2344">
                  <c:v>5485.7200000000012</c:v>
                </c:pt>
                <c:pt idx="2345">
                  <c:v>5486.0399999999991</c:v>
                </c:pt>
                <c:pt idx="2346">
                  <c:v>5488.92</c:v>
                </c:pt>
                <c:pt idx="2347">
                  <c:v>5489.92</c:v>
                </c:pt>
                <c:pt idx="2348">
                  <c:v>5490.12</c:v>
                </c:pt>
                <c:pt idx="2349">
                  <c:v>5492.52</c:v>
                </c:pt>
                <c:pt idx="2350">
                  <c:v>5494.88</c:v>
                </c:pt>
                <c:pt idx="2351">
                  <c:v>5500.5599999999995</c:v>
                </c:pt>
                <c:pt idx="2352">
                  <c:v>5503.6</c:v>
                </c:pt>
                <c:pt idx="2353">
                  <c:v>5515.68</c:v>
                </c:pt>
                <c:pt idx="2354">
                  <c:v>5521.079999999999</c:v>
                </c:pt>
                <c:pt idx="2355">
                  <c:v>5521.08</c:v>
                </c:pt>
                <c:pt idx="2356">
                  <c:v>5524.8000000000011</c:v>
                </c:pt>
                <c:pt idx="2357">
                  <c:v>5527.64</c:v>
                </c:pt>
                <c:pt idx="2358">
                  <c:v>5529.36</c:v>
                </c:pt>
                <c:pt idx="2359">
                  <c:v>5531</c:v>
                </c:pt>
                <c:pt idx="2360">
                  <c:v>5533.08</c:v>
                </c:pt>
                <c:pt idx="2361">
                  <c:v>5535.5599999999995</c:v>
                </c:pt>
                <c:pt idx="2362">
                  <c:v>5537.4000000000005</c:v>
                </c:pt>
                <c:pt idx="2363">
                  <c:v>5540.16</c:v>
                </c:pt>
                <c:pt idx="2364">
                  <c:v>5542.12</c:v>
                </c:pt>
                <c:pt idx="2365">
                  <c:v>5542.52</c:v>
                </c:pt>
                <c:pt idx="2366">
                  <c:v>5544.5999999999995</c:v>
                </c:pt>
                <c:pt idx="2367">
                  <c:v>5544.6399999999994</c:v>
                </c:pt>
                <c:pt idx="2368">
                  <c:v>5546.36</c:v>
                </c:pt>
                <c:pt idx="2369">
                  <c:v>5547.5599999999995</c:v>
                </c:pt>
                <c:pt idx="2370">
                  <c:v>5548.64</c:v>
                </c:pt>
                <c:pt idx="2371">
                  <c:v>5549.32</c:v>
                </c:pt>
                <c:pt idx="2372">
                  <c:v>5551.4</c:v>
                </c:pt>
                <c:pt idx="2373">
                  <c:v>5552.7199999999993</c:v>
                </c:pt>
                <c:pt idx="2374">
                  <c:v>5555.36</c:v>
                </c:pt>
                <c:pt idx="2375">
                  <c:v>5556.4400000000005</c:v>
                </c:pt>
                <c:pt idx="2376">
                  <c:v>5557.0399999999991</c:v>
                </c:pt>
                <c:pt idx="2377">
                  <c:v>5559.880000000001</c:v>
                </c:pt>
                <c:pt idx="2378">
                  <c:v>5560.48</c:v>
                </c:pt>
                <c:pt idx="2379">
                  <c:v>5560.5599999999995</c:v>
                </c:pt>
                <c:pt idx="2380">
                  <c:v>5563.4400000000005</c:v>
                </c:pt>
                <c:pt idx="2381">
                  <c:v>5567</c:v>
                </c:pt>
                <c:pt idx="2382">
                  <c:v>5568.12</c:v>
                </c:pt>
                <c:pt idx="2383">
                  <c:v>5570.4400000000005</c:v>
                </c:pt>
                <c:pt idx="2384">
                  <c:v>5571.5999999999985</c:v>
                </c:pt>
                <c:pt idx="2385">
                  <c:v>5572.68</c:v>
                </c:pt>
                <c:pt idx="2386">
                  <c:v>5574.3600000000006</c:v>
                </c:pt>
                <c:pt idx="2387">
                  <c:v>5574.7199999999993</c:v>
                </c:pt>
                <c:pt idx="2388">
                  <c:v>5575.76</c:v>
                </c:pt>
                <c:pt idx="2389">
                  <c:v>5576.08</c:v>
                </c:pt>
                <c:pt idx="2390">
                  <c:v>5576.7999999999993</c:v>
                </c:pt>
                <c:pt idx="2391">
                  <c:v>5577.8399999999992</c:v>
                </c:pt>
                <c:pt idx="2392">
                  <c:v>5578.76</c:v>
                </c:pt>
                <c:pt idx="2393">
                  <c:v>5583.7199999999993</c:v>
                </c:pt>
                <c:pt idx="2394">
                  <c:v>5586.5599999999995</c:v>
                </c:pt>
                <c:pt idx="2395">
                  <c:v>5588.880000000001</c:v>
                </c:pt>
                <c:pt idx="2396">
                  <c:v>5591.6</c:v>
                </c:pt>
                <c:pt idx="2397">
                  <c:v>5592.24</c:v>
                </c:pt>
                <c:pt idx="2398">
                  <c:v>5592.7199999999993</c:v>
                </c:pt>
                <c:pt idx="2399">
                  <c:v>5594.4000000000015</c:v>
                </c:pt>
                <c:pt idx="2400">
                  <c:v>5598.92</c:v>
                </c:pt>
                <c:pt idx="2401">
                  <c:v>5599.2000000000007</c:v>
                </c:pt>
                <c:pt idx="2402">
                  <c:v>5603.32</c:v>
                </c:pt>
                <c:pt idx="2403">
                  <c:v>5606.5999999999995</c:v>
                </c:pt>
                <c:pt idx="2404">
                  <c:v>5612.7199999999993</c:v>
                </c:pt>
                <c:pt idx="2405">
                  <c:v>5613.2800000000007</c:v>
                </c:pt>
                <c:pt idx="2406">
                  <c:v>5615.32</c:v>
                </c:pt>
                <c:pt idx="2407">
                  <c:v>5616.6800000000012</c:v>
                </c:pt>
                <c:pt idx="2408">
                  <c:v>5618.4399999999987</c:v>
                </c:pt>
                <c:pt idx="2409">
                  <c:v>5621.880000000001</c:v>
                </c:pt>
                <c:pt idx="2410">
                  <c:v>5622.9599999999991</c:v>
                </c:pt>
                <c:pt idx="2411">
                  <c:v>5623.8000000000011</c:v>
                </c:pt>
                <c:pt idx="2412">
                  <c:v>5624.24</c:v>
                </c:pt>
                <c:pt idx="2413">
                  <c:v>5624.5599999999995</c:v>
                </c:pt>
                <c:pt idx="2414">
                  <c:v>5625.48</c:v>
                </c:pt>
                <c:pt idx="2415">
                  <c:v>5629.2800000000007</c:v>
                </c:pt>
                <c:pt idx="2416">
                  <c:v>5636.7199999999993</c:v>
                </c:pt>
                <c:pt idx="2417">
                  <c:v>5636.76</c:v>
                </c:pt>
                <c:pt idx="2418">
                  <c:v>5637.0399999999991</c:v>
                </c:pt>
                <c:pt idx="2419">
                  <c:v>5637.4000000000005</c:v>
                </c:pt>
                <c:pt idx="2420">
                  <c:v>5637.68</c:v>
                </c:pt>
                <c:pt idx="2421">
                  <c:v>5637.92</c:v>
                </c:pt>
                <c:pt idx="2422">
                  <c:v>5641.48</c:v>
                </c:pt>
                <c:pt idx="2423">
                  <c:v>5646.2800000000007</c:v>
                </c:pt>
                <c:pt idx="2424">
                  <c:v>5651.3600000000006</c:v>
                </c:pt>
                <c:pt idx="2425">
                  <c:v>5655.0400000000009</c:v>
                </c:pt>
                <c:pt idx="2426">
                  <c:v>5656.68</c:v>
                </c:pt>
                <c:pt idx="2427">
                  <c:v>5657.0799999999981</c:v>
                </c:pt>
                <c:pt idx="2428">
                  <c:v>5658</c:v>
                </c:pt>
                <c:pt idx="2429">
                  <c:v>5658.36</c:v>
                </c:pt>
                <c:pt idx="2430">
                  <c:v>5666.84</c:v>
                </c:pt>
                <c:pt idx="2431">
                  <c:v>5667.48</c:v>
                </c:pt>
                <c:pt idx="2432">
                  <c:v>5667.7199999999993</c:v>
                </c:pt>
                <c:pt idx="2433">
                  <c:v>5667.84</c:v>
                </c:pt>
                <c:pt idx="2434">
                  <c:v>5671.7199999999993</c:v>
                </c:pt>
                <c:pt idx="2435">
                  <c:v>5674.32</c:v>
                </c:pt>
                <c:pt idx="2436">
                  <c:v>5676.12</c:v>
                </c:pt>
                <c:pt idx="2437">
                  <c:v>5677.24</c:v>
                </c:pt>
                <c:pt idx="2438">
                  <c:v>5688.4000000000005</c:v>
                </c:pt>
                <c:pt idx="2439">
                  <c:v>5691.7999999999993</c:v>
                </c:pt>
                <c:pt idx="2440">
                  <c:v>5692.76</c:v>
                </c:pt>
                <c:pt idx="2441">
                  <c:v>5694.2000000000007</c:v>
                </c:pt>
                <c:pt idx="2442">
                  <c:v>5696.1600000000008</c:v>
                </c:pt>
                <c:pt idx="2443">
                  <c:v>5698.12</c:v>
                </c:pt>
                <c:pt idx="2444">
                  <c:v>5698.24</c:v>
                </c:pt>
                <c:pt idx="2445">
                  <c:v>5701.2800000000007</c:v>
                </c:pt>
                <c:pt idx="2446">
                  <c:v>5704.16</c:v>
                </c:pt>
                <c:pt idx="2447">
                  <c:v>5708.5599999999995</c:v>
                </c:pt>
                <c:pt idx="2448">
                  <c:v>5713.36</c:v>
                </c:pt>
                <c:pt idx="2449">
                  <c:v>5715.5599999999995</c:v>
                </c:pt>
                <c:pt idx="2450">
                  <c:v>5721.52</c:v>
                </c:pt>
                <c:pt idx="2451">
                  <c:v>5726</c:v>
                </c:pt>
                <c:pt idx="2452">
                  <c:v>5737.76</c:v>
                </c:pt>
                <c:pt idx="2453">
                  <c:v>5745.119999999999</c:v>
                </c:pt>
                <c:pt idx="2454">
                  <c:v>5745.16</c:v>
                </c:pt>
                <c:pt idx="2455">
                  <c:v>5749.24</c:v>
                </c:pt>
                <c:pt idx="2456">
                  <c:v>5749.7200000000012</c:v>
                </c:pt>
                <c:pt idx="2457">
                  <c:v>5751.9600000000009</c:v>
                </c:pt>
                <c:pt idx="2458">
                  <c:v>5752.08</c:v>
                </c:pt>
                <c:pt idx="2459">
                  <c:v>5752.5999999999985</c:v>
                </c:pt>
                <c:pt idx="2460">
                  <c:v>5755.88</c:v>
                </c:pt>
                <c:pt idx="2461">
                  <c:v>5758.16</c:v>
                </c:pt>
                <c:pt idx="2462">
                  <c:v>5759.4400000000005</c:v>
                </c:pt>
                <c:pt idx="2463">
                  <c:v>5759.4400000000005</c:v>
                </c:pt>
                <c:pt idx="2464">
                  <c:v>5760.08</c:v>
                </c:pt>
                <c:pt idx="2465">
                  <c:v>5767.64</c:v>
                </c:pt>
                <c:pt idx="2466">
                  <c:v>5768.5999999999985</c:v>
                </c:pt>
                <c:pt idx="2467">
                  <c:v>5774.68</c:v>
                </c:pt>
                <c:pt idx="2468">
                  <c:v>5779.52</c:v>
                </c:pt>
                <c:pt idx="2469">
                  <c:v>5780.2800000000007</c:v>
                </c:pt>
                <c:pt idx="2470">
                  <c:v>5780.4400000000005</c:v>
                </c:pt>
                <c:pt idx="2471">
                  <c:v>5780.84</c:v>
                </c:pt>
                <c:pt idx="2472">
                  <c:v>5781.5600000000013</c:v>
                </c:pt>
                <c:pt idx="2473">
                  <c:v>5781.9599999999991</c:v>
                </c:pt>
                <c:pt idx="2474">
                  <c:v>5783.92</c:v>
                </c:pt>
                <c:pt idx="2475">
                  <c:v>5785.52</c:v>
                </c:pt>
                <c:pt idx="2476">
                  <c:v>5788.12</c:v>
                </c:pt>
                <c:pt idx="2477">
                  <c:v>5789.36</c:v>
                </c:pt>
                <c:pt idx="2478">
                  <c:v>5790.880000000001</c:v>
                </c:pt>
                <c:pt idx="2479">
                  <c:v>5791.8000000000011</c:v>
                </c:pt>
                <c:pt idx="2480">
                  <c:v>5792.7999999999993</c:v>
                </c:pt>
                <c:pt idx="2481">
                  <c:v>5792.8000000000011</c:v>
                </c:pt>
                <c:pt idx="2482">
                  <c:v>5802.9600000000009</c:v>
                </c:pt>
                <c:pt idx="2483">
                  <c:v>5803.5999999999985</c:v>
                </c:pt>
                <c:pt idx="2484">
                  <c:v>5807.8000000000011</c:v>
                </c:pt>
                <c:pt idx="2485">
                  <c:v>5808.9600000000009</c:v>
                </c:pt>
                <c:pt idx="2486">
                  <c:v>5809.88</c:v>
                </c:pt>
                <c:pt idx="2487">
                  <c:v>5811</c:v>
                </c:pt>
                <c:pt idx="2488">
                  <c:v>5812.52</c:v>
                </c:pt>
                <c:pt idx="2489">
                  <c:v>5814.3600000000006</c:v>
                </c:pt>
                <c:pt idx="2490">
                  <c:v>5815.9600000000009</c:v>
                </c:pt>
                <c:pt idx="2491">
                  <c:v>5818.52</c:v>
                </c:pt>
                <c:pt idx="2492">
                  <c:v>5819.4</c:v>
                </c:pt>
                <c:pt idx="2493">
                  <c:v>5824.08</c:v>
                </c:pt>
                <c:pt idx="2494">
                  <c:v>5824.4400000000005</c:v>
                </c:pt>
                <c:pt idx="2495">
                  <c:v>5824.6399999999994</c:v>
                </c:pt>
                <c:pt idx="2496">
                  <c:v>5829.92</c:v>
                </c:pt>
                <c:pt idx="2497">
                  <c:v>5831.76</c:v>
                </c:pt>
                <c:pt idx="2498">
                  <c:v>5833.2000000000007</c:v>
                </c:pt>
                <c:pt idx="2499">
                  <c:v>5844.36</c:v>
                </c:pt>
                <c:pt idx="2500">
                  <c:v>5844.3600000000006</c:v>
                </c:pt>
                <c:pt idx="2501">
                  <c:v>5845</c:v>
                </c:pt>
                <c:pt idx="2502">
                  <c:v>5854.68</c:v>
                </c:pt>
                <c:pt idx="2503">
                  <c:v>5859.16</c:v>
                </c:pt>
                <c:pt idx="2504">
                  <c:v>5862.4000000000005</c:v>
                </c:pt>
                <c:pt idx="2505">
                  <c:v>5866.92</c:v>
                </c:pt>
                <c:pt idx="2506">
                  <c:v>5867.7200000000012</c:v>
                </c:pt>
                <c:pt idx="2507">
                  <c:v>5868.8399999999992</c:v>
                </c:pt>
                <c:pt idx="2508">
                  <c:v>5881.84</c:v>
                </c:pt>
                <c:pt idx="2509">
                  <c:v>5882.1999999999989</c:v>
                </c:pt>
                <c:pt idx="2510">
                  <c:v>5886.9200000000019</c:v>
                </c:pt>
                <c:pt idx="2511">
                  <c:v>5888.9600000000009</c:v>
                </c:pt>
                <c:pt idx="2512">
                  <c:v>5891.8399999999992</c:v>
                </c:pt>
                <c:pt idx="2513">
                  <c:v>5894.12</c:v>
                </c:pt>
                <c:pt idx="2514">
                  <c:v>5896.08</c:v>
                </c:pt>
                <c:pt idx="2515">
                  <c:v>5899.48</c:v>
                </c:pt>
                <c:pt idx="2516">
                  <c:v>5899.88</c:v>
                </c:pt>
                <c:pt idx="2517">
                  <c:v>5904.4400000000005</c:v>
                </c:pt>
                <c:pt idx="2518">
                  <c:v>5905.9599999999991</c:v>
                </c:pt>
                <c:pt idx="2519">
                  <c:v>5911.88</c:v>
                </c:pt>
                <c:pt idx="2520">
                  <c:v>5914</c:v>
                </c:pt>
                <c:pt idx="2521">
                  <c:v>5917.68</c:v>
                </c:pt>
                <c:pt idx="2522">
                  <c:v>5917.92</c:v>
                </c:pt>
                <c:pt idx="2523">
                  <c:v>5919.16</c:v>
                </c:pt>
                <c:pt idx="2524">
                  <c:v>5919.48</c:v>
                </c:pt>
                <c:pt idx="2525">
                  <c:v>5919.9600000000009</c:v>
                </c:pt>
                <c:pt idx="2526">
                  <c:v>5921.12</c:v>
                </c:pt>
                <c:pt idx="2527">
                  <c:v>5923.52</c:v>
                </c:pt>
                <c:pt idx="2528">
                  <c:v>5929.88</c:v>
                </c:pt>
                <c:pt idx="2529">
                  <c:v>5931.4400000000005</c:v>
                </c:pt>
                <c:pt idx="2530">
                  <c:v>5935.36</c:v>
                </c:pt>
                <c:pt idx="2531">
                  <c:v>5936.0400000000009</c:v>
                </c:pt>
                <c:pt idx="2532">
                  <c:v>5936.3600000000006</c:v>
                </c:pt>
                <c:pt idx="2533">
                  <c:v>5940.5999999999985</c:v>
                </c:pt>
                <c:pt idx="2534">
                  <c:v>5942.92</c:v>
                </c:pt>
                <c:pt idx="2535">
                  <c:v>5943.5999999999985</c:v>
                </c:pt>
                <c:pt idx="2536">
                  <c:v>5944.7199999999993</c:v>
                </c:pt>
                <c:pt idx="2537">
                  <c:v>5944.76</c:v>
                </c:pt>
                <c:pt idx="2538">
                  <c:v>5951.48</c:v>
                </c:pt>
                <c:pt idx="2539">
                  <c:v>5955.08</c:v>
                </c:pt>
                <c:pt idx="2540">
                  <c:v>5955.9599999999991</c:v>
                </c:pt>
                <c:pt idx="2541">
                  <c:v>5959.5599999999995</c:v>
                </c:pt>
                <c:pt idx="2542">
                  <c:v>5960.4</c:v>
                </c:pt>
                <c:pt idx="2543">
                  <c:v>5966.4400000000023</c:v>
                </c:pt>
                <c:pt idx="2544">
                  <c:v>5966.68</c:v>
                </c:pt>
                <c:pt idx="2545">
                  <c:v>5968.48</c:v>
                </c:pt>
                <c:pt idx="2546">
                  <c:v>5969.32</c:v>
                </c:pt>
                <c:pt idx="2547">
                  <c:v>5972.9599999999991</c:v>
                </c:pt>
                <c:pt idx="2548">
                  <c:v>5976.2800000000007</c:v>
                </c:pt>
                <c:pt idx="2549">
                  <c:v>5980.2000000000007</c:v>
                </c:pt>
                <c:pt idx="2550">
                  <c:v>5981.4400000000005</c:v>
                </c:pt>
                <c:pt idx="2551">
                  <c:v>5981.7200000000012</c:v>
                </c:pt>
                <c:pt idx="2552">
                  <c:v>5982.1600000000008</c:v>
                </c:pt>
                <c:pt idx="2553">
                  <c:v>5985.5599999999995</c:v>
                </c:pt>
                <c:pt idx="2554">
                  <c:v>5987.9200000000019</c:v>
                </c:pt>
                <c:pt idx="2555">
                  <c:v>5993.84</c:v>
                </c:pt>
                <c:pt idx="2556">
                  <c:v>5995.7999999999993</c:v>
                </c:pt>
                <c:pt idx="2557">
                  <c:v>5997.32</c:v>
                </c:pt>
                <c:pt idx="2558">
                  <c:v>6002.68</c:v>
                </c:pt>
                <c:pt idx="2559">
                  <c:v>6002.880000000001</c:v>
                </c:pt>
                <c:pt idx="2560">
                  <c:v>6012.2799999999988</c:v>
                </c:pt>
                <c:pt idx="2561">
                  <c:v>6015.24</c:v>
                </c:pt>
                <c:pt idx="2562">
                  <c:v>6015.8399999999992</c:v>
                </c:pt>
                <c:pt idx="2563">
                  <c:v>6016.079999999999</c:v>
                </c:pt>
                <c:pt idx="2564">
                  <c:v>6016.7999999999993</c:v>
                </c:pt>
                <c:pt idx="2565">
                  <c:v>6020.48</c:v>
                </c:pt>
                <c:pt idx="2566">
                  <c:v>6020.5999999999985</c:v>
                </c:pt>
                <c:pt idx="2567">
                  <c:v>6023.9600000000009</c:v>
                </c:pt>
                <c:pt idx="2568">
                  <c:v>6024.2800000000007</c:v>
                </c:pt>
                <c:pt idx="2569">
                  <c:v>6024.76</c:v>
                </c:pt>
                <c:pt idx="2570">
                  <c:v>6028.32</c:v>
                </c:pt>
                <c:pt idx="2571">
                  <c:v>6030.48</c:v>
                </c:pt>
                <c:pt idx="2572">
                  <c:v>6032.4000000000015</c:v>
                </c:pt>
                <c:pt idx="2573">
                  <c:v>6034.16</c:v>
                </c:pt>
                <c:pt idx="2574">
                  <c:v>6034.1999999999989</c:v>
                </c:pt>
                <c:pt idx="2575">
                  <c:v>6034.8000000000011</c:v>
                </c:pt>
                <c:pt idx="2576">
                  <c:v>6036</c:v>
                </c:pt>
                <c:pt idx="2577">
                  <c:v>6036.6</c:v>
                </c:pt>
                <c:pt idx="2578">
                  <c:v>6042.6</c:v>
                </c:pt>
                <c:pt idx="2579">
                  <c:v>6044.119999999999</c:v>
                </c:pt>
                <c:pt idx="2580">
                  <c:v>6046.12</c:v>
                </c:pt>
                <c:pt idx="2581">
                  <c:v>6046.3199999999988</c:v>
                </c:pt>
                <c:pt idx="2582">
                  <c:v>6048.7999999999993</c:v>
                </c:pt>
                <c:pt idx="2583">
                  <c:v>6056</c:v>
                </c:pt>
                <c:pt idx="2584">
                  <c:v>6056.2800000000007</c:v>
                </c:pt>
                <c:pt idx="2585">
                  <c:v>6056.9599999999991</c:v>
                </c:pt>
                <c:pt idx="2586">
                  <c:v>6058.9600000000009</c:v>
                </c:pt>
                <c:pt idx="2587">
                  <c:v>6060.92</c:v>
                </c:pt>
                <c:pt idx="2588">
                  <c:v>6062.119999999999</c:v>
                </c:pt>
                <c:pt idx="2589">
                  <c:v>6064.7999999999993</c:v>
                </c:pt>
                <c:pt idx="2590">
                  <c:v>6066.2800000000007</c:v>
                </c:pt>
                <c:pt idx="2591">
                  <c:v>6066.5199999999986</c:v>
                </c:pt>
                <c:pt idx="2592">
                  <c:v>6070.76</c:v>
                </c:pt>
                <c:pt idx="2593">
                  <c:v>6074.68</c:v>
                </c:pt>
                <c:pt idx="2594">
                  <c:v>6077.52</c:v>
                </c:pt>
                <c:pt idx="2595">
                  <c:v>6078.5999999999995</c:v>
                </c:pt>
                <c:pt idx="2596">
                  <c:v>6081.88</c:v>
                </c:pt>
                <c:pt idx="2597">
                  <c:v>6082.6399999999994</c:v>
                </c:pt>
                <c:pt idx="2598">
                  <c:v>6083.880000000001</c:v>
                </c:pt>
                <c:pt idx="2599">
                  <c:v>6084.76</c:v>
                </c:pt>
                <c:pt idx="2600">
                  <c:v>6087.3600000000006</c:v>
                </c:pt>
                <c:pt idx="2601">
                  <c:v>6088.5999999999995</c:v>
                </c:pt>
                <c:pt idx="2602">
                  <c:v>6089.7999999999993</c:v>
                </c:pt>
                <c:pt idx="2603">
                  <c:v>6090.2000000000007</c:v>
                </c:pt>
                <c:pt idx="2604">
                  <c:v>6090.3600000000006</c:v>
                </c:pt>
                <c:pt idx="2605">
                  <c:v>6091.4399999999987</c:v>
                </c:pt>
                <c:pt idx="2606">
                  <c:v>6092.32</c:v>
                </c:pt>
                <c:pt idx="2607">
                  <c:v>6092.6</c:v>
                </c:pt>
                <c:pt idx="2608">
                  <c:v>6093.119999999999</c:v>
                </c:pt>
                <c:pt idx="2609">
                  <c:v>6093.4</c:v>
                </c:pt>
                <c:pt idx="2610">
                  <c:v>6094</c:v>
                </c:pt>
                <c:pt idx="2611">
                  <c:v>6094.16</c:v>
                </c:pt>
                <c:pt idx="2612">
                  <c:v>6094.68</c:v>
                </c:pt>
                <c:pt idx="2613">
                  <c:v>6096</c:v>
                </c:pt>
                <c:pt idx="2614">
                  <c:v>6097.0400000000009</c:v>
                </c:pt>
                <c:pt idx="2615">
                  <c:v>6098.2000000000007</c:v>
                </c:pt>
                <c:pt idx="2616">
                  <c:v>6101.7199999999993</c:v>
                </c:pt>
                <c:pt idx="2617">
                  <c:v>6101.7599999999984</c:v>
                </c:pt>
                <c:pt idx="2618">
                  <c:v>6106.7200000000012</c:v>
                </c:pt>
                <c:pt idx="2619">
                  <c:v>6106.7200000000012</c:v>
                </c:pt>
                <c:pt idx="2620">
                  <c:v>6109.84</c:v>
                </c:pt>
                <c:pt idx="2621">
                  <c:v>6110.2800000000007</c:v>
                </c:pt>
                <c:pt idx="2622">
                  <c:v>6111.7999999999993</c:v>
                </c:pt>
                <c:pt idx="2623">
                  <c:v>6112.16</c:v>
                </c:pt>
                <c:pt idx="2624">
                  <c:v>6113.12</c:v>
                </c:pt>
                <c:pt idx="2625">
                  <c:v>6116.76</c:v>
                </c:pt>
                <c:pt idx="2626">
                  <c:v>6121.2000000000007</c:v>
                </c:pt>
                <c:pt idx="2627">
                  <c:v>6124.3600000000006</c:v>
                </c:pt>
                <c:pt idx="2628">
                  <c:v>6131.92</c:v>
                </c:pt>
                <c:pt idx="2629">
                  <c:v>6136.4000000000015</c:v>
                </c:pt>
                <c:pt idx="2630">
                  <c:v>6139.64</c:v>
                </c:pt>
                <c:pt idx="2631">
                  <c:v>6140.0399999999991</c:v>
                </c:pt>
                <c:pt idx="2632">
                  <c:v>6142.2800000000007</c:v>
                </c:pt>
                <c:pt idx="2633">
                  <c:v>6144</c:v>
                </c:pt>
                <c:pt idx="2634">
                  <c:v>6144.119999999999</c:v>
                </c:pt>
                <c:pt idx="2635">
                  <c:v>6144.119999999999</c:v>
                </c:pt>
                <c:pt idx="2636">
                  <c:v>6146.84</c:v>
                </c:pt>
                <c:pt idx="2637">
                  <c:v>6148.48</c:v>
                </c:pt>
                <c:pt idx="2638">
                  <c:v>6151.24</c:v>
                </c:pt>
                <c:pt idx="2639">
                  <c:v>6152.9599999999991</c:v>
                </c:pt>
                <c:pt idx="2640">
                  <c:v>6153</c:v>
                </c:pt>
                <c:pt idx="2641">
                  <c:v>6155.8399999999992</c:v>
                </c:pt>
                <c:pt idx="2642">
                  <c:v>6158.5999999999985</c:v>
                </c:pt>
                <c:pt idx="2643">
                  <c:v>6159.7199999999993</c:v>
                </c:pt>
                <c:pt idx="2644">
                  <c:v>6161.48</c:v>
                </c:pt>
                <c:pt idx="2645">
                  <c:v>6161.5599999999995</c:v>
                </c:pt>
                <c:pt idx="2646">
                  <c:v>6166.52</c:v>
                </c:pt>
                <c:pt idx="2647">
                  <c:v>6166.84</c:v>
                </c:pt>
                <c:pt idx="2648">
                  <c:v>6169.6399999999994</c:v>
                </c:pt>
                <c:pt idx="2649">
                  <c:v>6170.9600000000009</c:v>
                </c:pt>
                <c:pt idx="2650">
                  <c:v>6171.48</c:v>
                </c:pt>
                <c:pt idx="2651">
                  <c:v>6173.32</c:v>
                </c:pt>
                <c:pt idx="2652">
                  <c:v>6189</c:v>
                </c:pt>
                <c:pt idx="2653">
                  <c:v>6189.079999999999</c:v>
                </c:pt>
                <c:pt idx="2654">
                  <c:v>6190.84</c:v>
                </c:pt>
                <c:pt idx="2655">
                  <c:v>6195.2000000000007</c:v>
                </c:pt>
                <c:pt idx="2656">
                  <c:v>6201.5599999999995</c:v>
                </c:pt>
                <c:pt idx="2657">
                  <c:v>6202.4000000000005</c:v>
                </c:pt>
                <c:pt idx="2658">
                  <c:v>6203.4400000000005</c:v>
                </c:pt>
                <c:pt idx="2659">
                  <c:v>6204.5999999999995</c:v>
                </c:pt>
                <c:pt idx="2660">
                  <c:v>6204.9599999999991</c:v>
                </c:pt>
                <c:pt idx="2661">
                  <c:v>6206.5599999999995</c:v>
                </c:pt>
                <c:pt idx="2662">
                  <c:v>6208</c:v>
                </c:pt>
                <c:pt idx="2663">
                  <c:v>6210</c:v>
                </c:pt>
                <c:pt idx="2664">
                  <c:v>6210.4</c:v>
                </c:pt>
                <c:pt idx="2665">
                  <c:v>6210.4400000000005</c:v>
                </c:pt>
                <c:pt idx="2666">
                  <c:v>6210.5599999999995</c:v>
                </c:pt>
                <c:pt idx="2667">
                  <c:v>6212.5999999999995</c:v>
                </c:pt>
                <c:pt idx="2668">
                  <c:v>6213.4000000000005</c:v>
                </c:pt>
                <c:pt idx="2669">
                  <c:v>6218.24</c:v>
                </c:pt>
                <c:pt idx="2670">
                  <c:v>6218.72</c:v>
                </c:pt>
                <c:pt idx="2671">
                  <c:v>6224.9600000000009</c:v>
                </c:pt>
                <c:pt idx="2672">
                  <c:v>6234.7199999999993</c:v>
                </c:pt>
                <c:pt idx="2673">
                  <c:v>6238.6399999999994</c:v>
                </c:pt>
                <c:pt idx="2674">
                  <c:v>6239.32</c:v>
                </c:pt>
                <c:pt idx="2675">
                  <c:v>6241.48</c:v>
                </c:pt>
                <c:pt idx="2676">
                  <c:v>6241.5199999999995</c:v>
                </c:pt>
                <c:pt idx="2677">
                  <c:v>6243.08</c:v>
                </c:pt>
                <c:pt idx="2678">
                  <c:v>6243.6</c:v>
                </c:pt>
                <c:pt idx="2679">
                  <c:v>6247.24</c:v>
                </c:pt>
                <c:pt idx="2680">
                  <c:v>6247.52</c:v>
                </c:pt>
                <c:pt idx="2681">
                  <c:v>6247.9599999999991</c:v>
                </c:pt>
                <c:pt idx="2682">
                  <c:v>6248.68</c:v>
                </c:pt>
                <c:pt idx="2683">
                  <c:v>6249.7200000000012</c:v>
                </c:pt>
                <c:pt idx="2684">
                  <c:v>6252.88</c:v>
                </c:pt>
                <c:pt idx="2685">
                  <c:v>6254.68</c:v>
                </c:pt>
                <c:pt idx="2686">
                  <c:v>6256.119999999999</c:v>
                </c:pt>
                <c:pt idx="2687">
                  <c:v>6256.7199999999993</c:v>
                </c:pt>
                <c:pt idx="2688">
                  <c:v>6261.2000000000007</c:v>
                </c:pt>
                <c:pt idx="2689">
                  <c:v>6264.2000000000007</c:v>
                </c:pt>
                <c:pt idx="2690">
                  <c:v>6266.2800000000007</c:v>
                </c:pt>
                <c:pt idx="2691">
                  <c:v>6266.48</c:v>
                </c:pt>
                <c:pt idx="2692">
                  <c:v>6273</c:v>
                </c:pt>
                <c:pt idx="2693">
                  <c:v>6273.52</c:v>
                </c:pt>
                <c:pt idx="2694">
                  <c:v>6275.32</c:v>
                </c:pt>
                <c:pt idx="2695">
                  <c:v>6276.5599999999995</c:v>
                </c:pt>
                <c:pt idx="2696">
                  <c:v>6281.2800000000007</c:v>
                </c:pt>
                <c:pt idx="2697">
                  <c:v>6283.36</c:v>
                </c:pt>
                <c:pt idx="2698">
                  <c:v>6288.0799999999981</c:v>
                </c:pt>
                <c:pt idx="2699">
                  <c:v>6290.84</c:v>
                </c:pt>
                <c:pt idx="2700">
                  <c:v>6291.12</c:v>
                </c:pt>
                <c:pt idx="2701">
                  <c:v>6292.08</c:v>
                </c:pt>
                <c:pt idx="2702">
                  <c:v>6296.1600000000008</c:v>
                </c:pt>
                <c:pt idx="2703">
                  <c:v>6299.0799999999981</c:v>
                </c:pt>
                <c:pt idx="2704">
                  <c:v>6300.92</c:v>
                </c:pt>
                <c:pt idx="2705">
                  <c:v>6301.1600000000008</c:v>
                </c:pt>
                <c:pt idx="2706">
                  <c:v>6301.7199999999993</c:v>
                </c:pt>
                <c:pt idx="2707">
                  <c:v>6302.1999999999989</c:v>
                </c:pt>
                <c:pt idx="2708">
                  <c:v>6305.68</c:v>
                </c:pt>
                <c:pt idx="2709">
                  <c:v>6308.9599999999991</c:v>
                </c:pt>
                <c:pt idx="2710">
                  <c:v>6309.76</c:v>
                </c:pt>
                <c:pt idx="2711">
                  <c:v>6316.0399999999991</c:v>
                </c:pt>
                <c:pt idx="2712">
                  <c:v>6317.68</c:v>
                </c:pt>
                <c:pt idx="2713">
                  <c:v>6321.2000000000007</c:v>
                </c:pt>
                <c:pt idx="2714">
                  <c:v>6321.36</c:v>
                </c:pt>
                <c:pt idx="2715">
                  <c:v>6322.4400000000005</c:v>
                </c:pt>
                <c:pt idx="2716">
                  <c:v>6322.52</c:v>
                </c:pt>
                <c:pt idx="2717">
                  <c:v>6323</c:v>
                </c:pt>
                <c:pt idx="2718">
                  <c:v>6323.0399999999991</c:v>
                </c:pt>
                <c:pt idx="2719">
                  <c:v>6323.5999999999995</c:v>
                </c:pt>
                <c:pt idx="2720">
                  <c:v>6328.52</c:v>
                </c:pt>
                <c:pt idx="2721">
                  <c:v>6329.0400000000009</c:v>
                </c:pt>
                <c:pt idx="2722">
                  <c:v>6332.4800000000014</c:v>
                </c:pt>
                <c:pt idx="2723">
                  <c:v>6333.48</c:v>
                </c:pt>
                <c:pt idx="2724">
                  <c:v>6333.7999999999993</c:v>
                </c:pt>
                <c:pt idx="2725">
                  <c:v>6334.4400000000005</c:v>
                </c:pt>
                <c:pt idx="2726">
                  <c:v>6335.92</c:v>
                </c:pt>
                <c:pt idx="2727">
                  <c:v>6337.84</c:v>
                </c:pt>
                <c:pt idx="2728">
                  <c:v>6337.9600000000009</c:v>
                </c:pt>
                <c:pt idx="2729">
                  <c:v>6338.3600000000006</c:v>
                </c:pt>
                <c:pt idx="2730">
                  <c:v>6338.68</c:v>
                </c:pt>
                <c:pt idx="2731">
                  <c:v>6342.7999999999993</c:v>
                </c:pt>
                <c:pt idx="2732">
                  <c:v>6343.68</c:v>
                </c:pt>
                <c:pt idx="2733">
                  <c:v>6346</c:v>
                </c:pt>
                <c:pt idx="2734">
                  <c:v>6346.2799999999988</c:v>
                </c:pt>
                <c:pt idx="2735">
                  <c:v>6349.68</c:v>
                </c:pt>
                <c:pt idx="2736">
                  <c:v>6351.880000000001</c:v>
                </c:pt>
                <c:pt idx="2737">
                  <c:v>6353.4000000000015</c:v>
                </c:pt>
                <c:pt idx="2738">
                  <c:v>6353.84</c:v>
                </c:pt>
                <c:pt idx="2739">
                  <c:v>6355.880000000001</c:v>
                </c:pt>
                <c:pt idx="2740">
                  <c:v>6358.7200000000012</c:v>
                </c:pt>
                <c:pt idx="2741">
                  <c:v>6359.3600000000006</c:v>
                </c:pt>
                <c:pt idx="2742">
                  <c:v>6360.16</c:v>
                </c:pt>
                <c:pt idx="2743">
                  <c:v>6361.1600000000008</c:v>
                </c:pt>
                <c:pt idx="2744">
                  <c:v>6364</c:v>
                </c:pt>
                <c:pt idx="2745">
                  <c:v>6364</c:v>
                </c:pt>
                <c:pt idx="2746">
                  <c:v>6364.5599999999995</c:v>
                </c:pt>
                <c:pt idx="2747">
                  <c:v>6367.0400000000009</c:v>
                </c:pt>
                <c:pt idx="2748">
                  <c:v>6368.48</c:v>
                </c:pt>
                <c:pt idx="2749">
                  <c:v>6369.32</c:v>
                </c:pt>
                <c:pt idx="2750">
                  <c:v>6369.48</c:v>
                </c:pt>
                <c:pt idx="2751">
                  <c:v>6372.0799999999981</c:v>
                </c:pt>
                <c:pt idx="2752">
                  <c:v>6372.1999999999989</c:v>
                </c:pt>
                <c:pt idx="2753">
                  <c:v>6374.2000000000007</c:v>
                </c:pt>
                <c:pt idx="2754">
                  <c:v>6374.92</c:v>
                </c:pt>
                <c:pt idx="2755">
                  <c:v>6375.2799999999988</c:v>
                </c:pt>
                <c:pt idx="2756">
                  <c:v>6376.7200000000012</c:v>
                </c:pt>
                <c:pt idx="2757">
                  <c:v>6377.4000000000005</c:v>
                </c:pt>
                <c:pt idx="2758">
                  <c:v>6378.3600000000006</c:v>
                </c:pt>
                <c:pt idx="2759">
                  <c:v>6383.6399999999994</c:v>
                </c:pt>
                <c:pt idx="2760">
                  <c:v>6385.6399999999994</c:v>
                </c:pt>
                <c:pt idx="2761">
                  <c:v>6392.3199999999988</c:v>
                </c:pt>
                <c:pt idx="2762">
                  <c:v>6395.68</c:v>
                </c:pt>
                <c:pt idx="2763">
                  <c:v>6395.92</c:v>
                </c:pt>
                <c:pt idx="2764">
                  <c:v>6396.920000000001</c:v>
                </c:pt>
                <c:pt idx="2765">
                  <c:v>6403.4000000000005</c:v>
                </c:pt>
                <c:pt idx="2766">
                  <c:v>6408.76</c:v>
                </c:pt>
                <c:pt idx="2767">
                  <c:v>6411.52</c:v>
                </c:pt>
                <c:pt idx="2768">
                  <c:v>6415.7999999999993</c:v>
                </c:pt>
                <c:pt idx="2769">
                  <c:v>6416.2000000000007</c:v>
                </c:pt>
                <c:pt idx="2770">
                  <c:v>6416.52</c:v>
                </c:pt>
                <c:pt idx="2771">
                  <c:v>6417.6399999999994</c:v>
                </c:pt>
                <c:pt idx="2772">
                  <c:v>6423.4400000000005</c:v>
                </c:pt>
                <c:pt idx="2773">
                  <c:v>6424.84</c:v>
                </c:pt>
                <c:pt idx="2774">
                  <c:v>6425.7199999999993</c:v>
                </c:pt>
                <c:pt idx="2775">
                  <c:v>6426</c:v>
                </c:pt>
                <c:pt idx="2776">
                  <c:v>6430.5999999999995</c:v>
                </c:pt>
                <c:pt idx="2777">
                  <c:v>6434.4400000000005</c:v>
                </c:pt>
                <c:pt idx="2778">
                  <c:v>6434.68</c:v>
                </c:pt>
                <c:pt idx="2779">
                  <c:v>6435.08</c:v>
                </c:pt>
                <c:pt idx="2780">
                  <c:v>6435.84</c:v>
                </c:pt>
                <c:pt idx="2781">
                  <c:v>6438.4400000000005</c:v>
                </c:pt>
                <c:pt idx="2782">
                  <c:v>6438.9600000000009</c:v>
                </c:pt>
                <c:pt idx="2783">
                  <c:v>6439.48</c:v>
                </c:pt>
                <c:pt idx="2784">
                  <c:v>6444.32</c:v>
                </c:pt>
                <c:pt idx="2785">
                  <c:v>6445.0399999999991</c:v>
                </c:pt>
                <c:pt idx="2786">
                  <c:v>6445.2800000000007</c:v>
                </c:pt>
                <c:pt idx="2787">
                  <c:v>6446.76</c:v>
                </c:pt>
                <c:pt idx="2788">
                  <c:v>6448.4400000000005</c:v>
                </c:pt>
                <c:pt idx="2789">
                  <c:v>6451.5599999999995</c:v>
                </c:pt>
                <c:pt idx="2790">
                  <c:v>6454.5599999999995</c:v>
                </c:pt>
                <c:pt idx="2791">
                  <c:v>6458.7999999999993</c:v>
                </c:pt>
                <c:pt idx="2792">
                  <c:v>6458.880000000001</c:v>
                </c:pt>
                <c:pt idx="2793">
                  <c:v>6459.32</c:v>
                </c:pt>
                <c:pt idx="2794">
                  <c:v>6459.84</c:v>
                </c:pt>
                <c:pt idx="2795">
                  <c:v>6462.6399999999994</c:v>
                </c:pt>
                <c:pt idx="2796">
                  <c:v>6464.079999999999</c:v>
                </c:pt>
                <c:pt idx="2797">
                  <c:v>6465.4400000000005</c:v>
                </c:pt>
                <c:pt idx="2798">
                  <c:v>6466.84</c:v>
                </c:pt>
                <c:pt idx="2799">
                  <c:v>6469.4000000000015</c:v>
                </c:pt>
                <c:pt idx="2800">
                  <c:v>6472.5999999999995</c:v>
                </c:pt>
                <c:pt idx="2801">
                  <c:v>6474</c:v>
                </c:pt>
                <c:pt idx="2802">
                  <c:v>6474.7599999999984</c:v>
                </c:pt>
                <c:pt idx="2803">
                  <c:v>6476.2000000000007</c:v>
                </c:pt>
                <c:pt idx="2804">
                  <c:v>6477.16</c:v>
                </c:pt>
                <c:pt idx="2805">
                  <c:v>6477.92</c:v>
                </c:pt>
                <c:pt idx="2806">
                  <c:v>6478.1200000000008</c:v>
                </c:pt>
                <c:pt idx="2807">
                  <c:v>6479.0399999999991</c:v>
                </c:pt>
                <c:pt idx="2808">
                  <c:v>6482.2800000000007</c:v>
                </c:pt>
                <c:pt idx="2809">
                  <c:v>6490.5600000000013</c:v>
                </c:pt>
                <c:pt idx="2810">
                  <c:v>6492.52</c:v>
                </c:pt>
                <c:pt idx="2811">
                  <c:v>6495.84</c:v>
                </c:pt>
                <c:pt idx="2812">
                  <c:v>6496.5600000000013</c:v>
                </c:pt>
                <c:pt idx="2813">
                  <c:v>6499.24</c:v>
                </c:pt>
                <c:pt idx="2814">
                  <c:v>6500.6399999999994</c:v>
                </c:pt>
                <c:pt idx="2815">
                  <c:v>6501.3600000000006</c:v>
                </c:pt>
                <c:pt idx="2816">
                  <c:v>6504.3600000000006</c:v>
                </c:pt>
                <c:pt idx="2817">
                  <c:v>6507.2000000000007</c:v>
                </c:pt>
                <c:pt idx="2818">
                  <c:v>6507.68</c:v>
                </c:pt>
                <c:pt idx="2819">
                  <c:v>6508.92</c:v>
                </c:pt>
                <c:pt idx="2820">
                  <c:v>6509.76</c:v>
                </c:pt>
                <c:pt idx="2821">
                  <c:v>6511.24</c:v>
                </c:pt>
                <c:pt idx="2822">
                  <c:v>6512.5599999999995</c:v>
                </c:pt>
                <c:pt idx="2823">
                  <c:v>6514.68</c:v>
                </c:pt>
                <c:pt idx="2824">
                  <c:v>6520.3600000000006</c:v>
                </c:pt>
                <c:pt idx="2825">
                  <c:v>6527.5599999999995</c:v>
                </c:pt>
                <c:pt idx="2826">
                  <c:v>6527.9600000000009</c:v>
                </c:pt>
                <c:pt idx="2827">
                  <c:v>6531.7200000000012</c:v>
                </c:pt>
                <c:pt idx="2828">
                  <c:v>6532.12</c:v>
                </c:pt>
                <c:pt idx="2829">
                  <c:v>6532.1600000000008</c:v>
                </c:pt>
                <c:pt idx="2830">
                  <c:v>6532.6399999999994</c:v>
                </c:pt>
                <c:pt idx="2831">
                  <c:v>6533.84</c:v>
                </c:pt>
                <c:pt idx="2832">
                  <c:v>6534.4</c:v>
                </c:pt>
                <c:pt idx="2833">
                  <c:v>6535.68</c:v>
                </c:pt>
                <c:pt idx="2834">
                  <c:v>6537.5999999999995</c:v>
                </c:pt>
                <c:pt idx="2835">
                  <c:v>6539.52</c:v>
                </c:pt>
                <c:pt idx="2836">
                  <c:v>6543.52</c:v>
                </c:pt>
                <c:pt idx="2837">
                  <c:v>6546.0400000000009</c:v>
                </c:pt>
                <c:pt idx="2838">
                  <c:v>6550.84</c:v>
                </c:pt>
                <c:pt idx="2839">
                  <c:v>6556.2000000000007</c:v>
                </c:pt>
                <c:pt idx="2840">
                  <c:v>6558.16</c:v>
                </c:pt>
                <c:pt idx="2841">
                  <c:v>6559.88</c:v>
                </c:pt>
                <c:pt idx="2842">
                  <c:v>6563.48</c:v>
                </c:pt>
                <c:pt idx="2843">
                  <c:v>6564.5999999999985</c:v>
                </c:pt>
                <c:pt idx="2844">
                  <c:v>6567.76</c:v>
                </c:pt>
                <c:pt idx="2845">
                  <c:v>6571.52</c:v>
                </c:pt>
                <c:pt idx="2846">
                  <c:v>6572.5599999999995</c:v>
                </c:pt>
                <c:pt idx="2847">
                  <c:v>6573.4400000000005</c:v>
                </c:pt>
                <c:pt idx="2848">
                  <c:v>6577.32</c:v>
                </c:pt>
                <c:pt idx="2849">
                  <c:v>6580.7999999999993</c:v>
                </c:pt>
                <c:pt idx="2850">
                  <c:v>6585.12</c:v>
                </c:pt>
                <c:pt idx="2851">
                  <c:v>6591.76</c:v>
                </c:pt>
                <c:pt idx="2852">
                  <c:v>6592.119999999999</c:v>
                </c:pt>
                <c:pt idx="2853">
                  <c:v>6593.32</c:v>
                </c:pt>
                <c:pt idx="2854">
                  <c:v>6593.9200000000019</c:v>
                </c:pt>
                <c:pt idx="2855">
                  <c:v>6599.2000000000007</c:v>
                </c:pt>
                <c:pt idx="2856">
                  <c:v>6601.08</c:v>
                </c:pt>
                <c:pt idx="2857">
                  <c:v>6603.4000000000015</c:v>
                </c:pt>
                <c:pt idx="2858">
                  <c:v>6603.52</c:v>
                </c:pt>
                <c:pt idx="2859">
                  <c:v>6607.5599999999995</c:v>
                </c:pt>
                <c:pt idx="2860">
                  <c:v>6612.12</c:v>
                </c:pt>
                <c:pt idx="2861">
                  <c:v>6613.84</c:v>
                </c:pt>
                <c:pt idx="2862">
                  <c:v>6619.6399999999994</c:v>
                </c:pt>
                <c:pt idx="2863">
                  <c:v>6623.48</c:v>
                </c:pt>
                <c:pt idx="2864">
                  <c:v>6624.7199999999993</c:v>
                </c:pt>
                <c:pt idx="2865">
                  <c:v>6628.36</c:v>
                </c:pt>
                <c:pt idx="2866">
                  <c:v>6628.4000000000005</c:v>
                </c:pt>
                <c:pt idx="2867">
                  <c:v>6631.12</c:v>
                </c:pt>
                <c:pt idx="2868">
                  <c:v>6631.7199999999993</c:v>
                </c:pt>
                <c:pt idx="2869">
                  <c:v>6632.92</c:v>
                </c:pt>
                <c:pt idx="2870">
                  <c:v>6637.36</c:v>
                </c:pt>
                <c:pt idx="2871">
                  <c:v>6638.7200000000012</c:v>
                </c:pt>
                <c:pt idx="2872">
                  <c:v>6638.88</c:v>
                </c:pt>
                <c:pt idx="2873">
                  <c:v>6639.08</c:v>
                </c:pt>
                <c:pt idx="2874">
                  <c:v>6640.32</c:v>
                </c:pt>
                <c:pt idx="2875">
                  <c:v>6640.88</c:v>
                </c:pt>
                <c:pt idx="2876">
                  <c:v>6645.1999999999989</c:v>
                </c:pt>
                <c:pt idx="2877">
                  <c:v>6645.52</c:v>
                </c:pt>
                <c:pt idx="2878">
                  <c:v>6645.52</c:v>
                </c:pt>
                <c:pt idx="2879">
                  <c:v>6646.9600000000009</c:v>
                </c:pt>
                <c:pt idx="2880">
                  <c:v>6649.0399999999991</c:v>
                </c:pt>
                <c:pt idx="2881">
                  <c:v>6649.32</c:v>
                </c:pt>
                <c:pt idx="2882">
                  <c:v>6651</c:v>
                </c:pt>
                <c:pt idx="2883">
                  <c:v>6651.4000000000015</c:v>
                </c:pt>
                <c:pt idx="2884">
                  <c:v>6657.0400000000009</c:v>
                </c:pt>
                <c:pt idx="2885">
                  <c:v>6658.8399999999992</c:v>
                </c:pt>
                <c:pt idx="2886">
                  <c:v>6661.76</c:v>
                </c:pt>
                <c:pt idx="2887">
                  <c:v>6663.7200000000012</c:v>
                </c:pt>
                <c:pt idx="2888">
                  <c:v>6673.88</c:v>
                </c:pt>
                <c:pt idx="2889">
                  <c:v>6674.7999999999993</c:v>
                </c:pt>
                <c:pt idx="2890">
                  <c:v>6676.7999999999993</c:v>
                </c:pt>
                <c:pt idx="2891">
                  <c:v>6683.12</c:v>
                </c:pt>
                <c:pt idx="2892">
                  <c:v>6684.1999999999989</c:v>
                </c:pt>
                <c:pt idx="2893">
                  <c:v>6692.7999999999993</c:v>
                </c:pt>
                <c:pt idx="2894">
                  <c:v>6694.52</c:v>
                </c:pt>
                <c:pt idx="2895">
                  <c:v>6694.6</c:v>
                </c:pt>
                <c:pt idx="2896">
                  <c:v>6695.48</c:v>
                </c:pt>
                <c:pt idx="2897">
                  <c:v>6699.0400000000009</c:v>
                </c:pt>
                <c:pt idx="2898">
                  <c:v>6701.079999999999</c:v>
                </c:pt>
                <c:pt idx="2899">
                  <c:v>6701.2000000000007</c:v>
                </c:pt>
                <c:pt idx="2900">
                  <c:v>6701.48</c:v>
                </c:pt>
                <c:pt idx="2901">
                  <c:v>6703.16</c:v>
                </c:pt>
                <c:pt idx="2902">
                  <c:v>6705.7999999999993</c:v>
                </c:pt>
                <c:pt idx="2903">
                  <c:v>6707.4000000000005</c:v>
                </c:pt>
                <c:pt idx="2904">
                  <c:v>6709.52</c:v>
                </c:pt>
                <c:pt idx="2905">
                  <c:v>6712.2800000000007</c:v>
                </c:pt>
                <c:pt idx="2906">
                  <c:v>6716.8399999999992</c:v>
                </c:pt>
                <c:pt idx="2907">
                  <c:v>6718.92</c:v>
                </c:pt>
                <c:pt idx="2908">
                  <c:v>6722.32</c:v>
                </c:pt>
                <c:pt idx="2909">
                  <c:v>6723.9600000000009</c:v>
                </c:pt>
                <c:pt idx="2910">
                  <c:v>6729.4800000000014</c:v>
                </c:pt>
                <c:pt idx="2911">
                  <c:v>6729.68</c:v>
                </c:pt>
                <c:pt idx="2912">
                  <c:v>6730.2000000000007</c:v>
                </c:pt>
                <c:pt idx="2913">
                  <c:v>6730.48</c:v>
                </c:pt>
                <c:pt idx="2914">
                  <c:v>6733.3600000000006</c:v>
                </c:pt>
                <c:pt idx="2915">
                  <c:v>6736.64</c:v>
                </c:pt>
                <c:pt idx="2916">
                  <c:v>6737.5599999999977</c:v>
                </c:pt>
                <c:pt idx="2917">
                  <c:v>6739.2000000000007</c:v>
                </c:pt>
                <c:pt idx="2918">
                  <c:v>6739.4400000000005</c:v>
                </c:pt>
                <c:pt idx="2919">
                  <c:v>6741.7999999999993</c:v>
                </c:pt>
                <c:pt idx="2920">
                  <c:v>6742.76</c:v>
                </c:pt>
                <c:pt idx="2921">
                  <c:v>6744.0399999999991</c:v>
                </c:pt>
                <c:pt idx="2922">
                  <c:v>6744.92</c:v>
                </c:pt>
                <c:pt idx="2923">
                  <c:v>6747.92</c:v>
                </c:pt>
                <c:pt idx="2924">
                  <c:v>6749.0400000000009</c:v>
                </c:pt>
                <c:pt idx="2925">
                  <c:v>6749.7999999999993</c:v>
                </c:pt>
                <c:pt idx="2926">
                  <c:v>6750.32</c:v>
                </c:pt>
                <c:pt idx="2927">
                  <c:v>6753.16</c:v>
                </c:pt>
                <c:pt idx="2928">
                  <c:v>6757.76</c:v>
                </c:pt>
                <c:pt idx="2929">
                  <c:v>6757.9600000000009</c:v>
                </c:pt>
                <c:pt idx="2930">
                  <c:v>6763.5599999999995</c:v>
                </c:pt>
                <c:pt idx="2931">
                  <c:v>6766.08</c:v>
                </c:pt>
                <c:pt idx="2932">
                  <c:v>6768.08</c:v>
                </c:pt>
                <c:pt idx="2933">
                  <c:v>6768.48</c:v>
                </c:pt>
                <c:pt idx="2934">
                  <c:v>6772.0799999999981</c:v>
                </c:pt>
                <c:pt idx="2935">
                  <c:v>6772.5599999999995</c:v>
                </c:pt>
                <c:pt idx="2936">
                  <c:v>6773.7199999999993</c:v>
                </c:pt>
                <c:pt idx="2937">
                  <c:v>6783.36</c:v>
                </c:pt>
                <c:pt idx="2938">
                  <c:v>6788.76</c:v>
                </c:pt>
                <c:pt idx="2939">
                  <c:v>6791.5599999999995</c:v>
                </c:pt>
                <c:pt idx="2940">
                  <c:v>6792.32</c:v>
                </c:pt>
                <c:pt idx="2941">
                  <c:v>6794.52</c:v>
                </c:pt>
                <c:pt idx="2942">
                  <c:v>6799.0399999999991</c:v>
                </c:pt>
                <c:pt idx="2943">
                  <c:v>6799.36</c:v>
                </c:pt>
                <c:pt idx="2944">
                  <c:v>6805.8399999999992</c:v>
                </c:pt>
                <c:pt idx="2945">
                  <c:v>6811.1999999999989</c:v>
                </c:pt>
                <c:pt idx="2946">
                  <c:v>6811.88</c:v>
                </c:pt>
                <c:pt idx="2947">
                  <c:v>6813.8399999999992</c:v>
                </c:pt>
                <c:pt idx="2948">
                  <c:v>6815.1600000000008</c:v>
                </c:pt>
                <c:pt idx="2949">
                  <c:v>6822.9599999999991</c:v>
                </c:pt>
                <c:pt idx="2950">
                  <c:v>6824.6</c:v>
                </c:pt>
                <c:pt idx="2951">
                  <c:v>6826</c:v>
                </c:pt>
                <c:pt idx="2952">
                  <c:v>6826.72</c:v>
                </c:pt>
                <c:pt idx="2953">
                  <c:v>6830.68</c:v>
                </c:pt>
                <c:pt idx="2954">
                  <c:v>6831.119999999999</c:v>
                </c:pt>
                <c:pt idx="2955">
                  <c:v>6832.24</c:v>
                </c:pt>
                <c:pt idx="2956">
                  <c:v>6834.36</c:v>
                </c:pt>
                <c:pt idx="2957">
                  <c:v>6836.16</c:v>
                </c:pt>
                <c:pt idx="2958">
                  <c:v>6837.0399999999991</c:v>
                </c:pt>
                <c:pt idx="2959">
                  <c:v>6839.24</c:v>
                </c:pt>
                <c:pt idx="2960">
                  <c:v>6846.7999999999993</c:v>
                </c:pt>
                <c:pt idx="2961">
                  <c:v>6847.2799999999988</c:v>
                </c:pt>
                <c:pt idx="2962">
                  <c:v>6855.5999999999985</c:v>
                </c:pt>
                <c:pt idx="2963">
                  <c:v>6856.4000000000005</c:v>
                </c:pt>
                <c:pt idx="2964">
                  <c:v>6860.92</c:v>
                </c:pt>
                <c:pt idx="2965">
                  <c:v>6866.9599999999991</c:v>
                </c:pt>
                <c:pt idx="2966">
                  <c:v>6867.48</c:v>
                </c:pt>
                <c:pt idx="2967">
                  <c:v>6867.7200000000012</c:v>
                </c:pt>
                <c:pt idx="2968">
                  <c:v>6867.880000000001</c:v>
                </c:pt>
                <c:pt idx="2969">
                  <c:v>6868.16</c:v>
                </c:pt>
                <c:pt idx="2970">
                  <c:v>6868.92</c:v>
                </c:pt>
                <c:pt idx="2971">
                  <c:v>6872.920000000001</c:v>
                </c:pt>
                <c:pt idx="2972">
                  <c:v>6873.76</c:v>
                </c:pt>
                <c:pt idx="2973">
                  <c:v>6874.12</c:v>
                </c:pt>
                <c:pt idx="2974">
                  <c:v>6875.48</c:v>
                </c:pt>
                <c:pt idx="2975">
                  <c:v>6878.1999999999989</c:v>
                </c:pt>
                <c:pt idx="2976">
                  <c:v>6878.92</c:v>
                </c:pt>
                <c:pt idx="2977">
                  <c:v>6881.6399999999994</c:v>
                </c:pt>
                <c:pt idx="2978">
                  <c:v>6882.0399999999991</c:v>
                </c:pt>
                <c:pt idx="2979">
                  <c:v>6884.48</c:v>
                </c:pt>
                <c:pt idx="2980">
                  <c:v>6889.5999999999995</c:v>
                </c:pt>
                <c:pt idx="2981">
                  <c:v>6889.92</c:v>
                </c:pt>
                <c:pt idx="2982">
                  <c:v>6901.119999999999</c:v>
                </c:pt>
                <c:pt idx="2983">
                  <c:v>6901.2800000000007</c:v>
                </c:pt>
                <c:pt idx="2984">
                  <c:v>6901.3600000000006</c:v>
                </c:pt>
                <c:pt idx="2985">
                  <c:v>6907.36</c:v>
                </c:pt>
                <c:pt idx="2986">
                  <c:v>6909.68</c:v>
                </c:pt>
                <c:pt idx="2987">
                  <c:v>6911.0400000000009</c:v>
                </c:pt>
                <c:pt idx="2988">
                  <c:v>6911.119999999999</c:v>
                </c:pt>
                <c:pt idx="2989">
                  <c:v>6911.1999999999989</c:v>
                </c:pt>
                <c:pt idx="2990">
                  <c:v>6912</c:v>
                </c:pt>
                <c:pt idx="2991">
                  <c:v>6912.64</c:v>
                </c:pt>
                <c:pt idx="2992">
                  <c:v>6918.2000000000007</c:v>
                </c:pt>
                <c:pt idx="2993">
                  <c:v>6924.68</c:v>
                </c:pt>
                <c:pt idx="2994">
                  <c:v>6926.0400000000009</c:v>
                </c:pt>
                <c:pt idx="2995">
                  <c:v>6929.24</c:v>
                </c:pt>
                <c:pt idx="2996">
                  <c:v>6929.7199999999993</c:v>
                </c:pt>
                <c:pt idx="2997">
                  <c:v>6940.5599999999995</c:v>
                </c:pt>
                <c:pt idx="2998">
                  <c:v>6940.9599999999991</c:v>
                </c:pt>
                <c:pt idx="2999">
                  <c:v>6943.24</c:v>
                </c:pt>
                <c:pt idx="3000">
                  <c:v>6945.76</c:v>
                </c:pt>
                <c:pt idx="3001">
                  <c:v>6946.2799999999988</c:v>
                </c:pt>
                <c:pt idx="3002">
                  <c:v>6951.68</c:v>
                </c:pt>
                <c:pt idx="3003">
                  <c:v>6954.92</c:v>
                </c:pt>
                <c:pt idx="3004">
                  <c:v>6956.16</c:v>
                </c:pt>
                <c:pt idx="3005">
                  <c:v>6960.4000000000005</c:v>
                </c:pt>
                <c:pt idx="3006">
                  <c:v>6970</c:v>
                </c:pt>
                <c:pt idx="3007">
                  <c:v>6971.76</c:v>
                </c:pt>
                <c:pt idx="3008">
                  <c:v>6977.08</c:v>
                </c:pt>
                <c:pt idx="3009">
                  <c:v>6978.5999999999995</c:v>
                </c:pt>
                <c:pt idx="3010">
                  <c:v>6980.7999999999993</c:v>
                </c:pt>
                <c:pt idx="3011">
                  <c:v>6987.52</c:v>
                </c:pt>
                <c:pt idx="3012">
                  <c:v>6988.880000000001</c:v>
                </c:pt>
                <c:pt idx="3013">
                  <c:v>6994.92</c:v>
                </c:pt>
                <c:pt idx="3014">
                  <c:v>6997.76</c:v>
                </c:pt>
                <c:pt idx="3015">
                  <c:v>6998.08</c:v>
                </c:pt>
                <c:pt idx="3016">
                  <c:v>7002.2000000000007</c:v>
                </c:pt>
                <c:pt idx="3017">
                  <c:v>7010.5599999999995</c:v>
                </c:pt>
                <c:pt idx="3018">
                  <c:v>7013.0400000000009</c:v>
                </c:pt>
                <c:pt idx="3019">
                  <c:v>7013.12</c:v>
                </c:pt>
                <c:pt idx="3020">
                  <c:v>7016.32</c:v>
                </c:pt>
                <c:pt idx="3021">
                  <c:v>7021.4800000000014</c:v>
                </c:pt>
                <c:pt idx="3022">
                  <c:v>7021.7999999999993</c:v>
                </c:pt>
                <c:pt idx="3023">
                  <c:v>7028.4800000000014</c:v>
                </c:pt>
                <c:pt idx="3024">
                  <c:v>7031.1999999999989</c:v>
                </c:pt>
                <c:pt idx="3025">
                  <c:v>7033.24</c:v>
                </c:pt>
                <c:pt idx="3026">
                  <c:v>7035.08</c:v>
                </c:pt>
                <c:pt idx="3027">
                  <c:v>7037.7999999999993</c:v>
                </c:pt>
                <c:pt idx="3028">
                  <c:v>7038.84</c:v>
                </c:pt>
                <c:pt idx="3029">
                  <c:v>7041.2000000000007</c:v>
                </c:pt>
                <c:pt idx="3030">
                  <c:v>7041.8000000000011</c:v>
                </c:pt>
                <c:pt idx="3031">
                  <c:v>7047.84</c:v>
                </c:pt>
                <c:pt idx="3032">
                  <c:v>7048</c:v>
                </c:pt>
                <c:pt idx="3033">
                  <c:v>7049</c:v>
                </c:pt>
                <c:pt idx="3034">
                  <c:v>7049.32</c:v>
                </c:pt>
                <c:pt idx="3035">
                  <c:v>7050.12</c:v>
                </c:pt>
                <c:pt idx="3036">
                  <c:v>7051.2000000000007</c:v>
                </c:pt>
                <c:pt idx="3037">
                  <c:v>7052.9600000000009</c:v>
                </c:pt>
                <c:pt idx="3038">
                  <c:v>7053.2800000000007</c:v>
                </c:pt>
                <c:pt idx="3039">
                  <c:v>7053.76</c:v>
                </c:pt>
                <c:pt idx="3040">
                  <c:v>7054.28</c:v>
                </c:pt>
                <c:pt idx="3041">
                  <c:v>7054.32</c:v>
                </c:pt>
                <c:pt idx="3042">
                  <c:v>7058.08</c:v>
                </c:pt>
                <c:pt idx="3043">
                  <c:v>7058.6</c:v>
                </c:pt>
                <c:pt idx="3044">
                  <c:v>7058.8399999999992</c:v>
                </c:pt>
                <c:pt idx="3045">
                  <c:v>7059.12</c:v>
                </c:pt>
                <c:pt idx="3046">
                  <c:v>7060.9200000000019</c:v>
                </c:pt>
                <c:pt idx="3047">
                  <c:v>7061.5599999999995</c:v>
                </c:pt>
                <c:pt idx="3048">
                  <c:v>7064.52</c:v>
                </c:pt>
                <c:pt idx="3049">
                  <c:v>7064.52</c:v>
                </c:pt>
                <c:pt idx="3050">
                  <c:v>7066.68</c:v>
                </c:pt>
                <c:pt idx="3051">
                  <c:v>7066.7199999999993</c:v>
                </c:pt>
                <c:pt idx="3052">
                  <c:v>7083.36</c:v>
                </c:pt>
                <c:pt idx="3053">
                  <c:v>7083.6</c:v>
                </c:pt>
                <c:pt idx="3054">
                  <c:v>7087.2000000000007</c:v>
                </c:pt>
                <c:pt idx="3055">
                  <c:v>7090.0400000000009</c:v>
                </c:pt>
                <c:pt idx="3056">
                  <c:v>7093.32</c:v>
                </c:pt>
                <c:pt idx="3057">
                  <c:v>7094.0399999999991</c:v>
                </c:pt>
                <c:pt idx="3058">
                  <c:v>7095.48</c:v>
                </c:pt>
                <c:pt idx="3059">
                  <c:v>7109.76</c:v>
                </c:pt>
                <c:pt idx="3060">
                  <c:v>7114</c:v>
                </c:pt>
                <c:pt idx="3061">
                  <c:v>7117.7200000000012</c:v>
                </c:pt>
                <c:pt idx="3062">
                  <c:v>7120.68</c:v>
                </c:pt>
                <c:pt idx="3063">
                  <c:v>7120.68</c:v>
                </c:pt>
                <c:pt idx="3064">
                  <c:v>7126.920000000001</c:v>
                </c:pt>
                <c:pt idx="3065">
                  <c:v>7133.24</c:v>
                </c:pt>
                <c:pt idx="3066">
                  <c:v>7133.4400000000005</c:v>
                </c:pt>
                <c:pt idx="3067">
                  <c:v>7133.76</c:v>
                </c:pt>
                <c:pt idx="3068">
                  <c:v>7139.32</c:v>
                </c:pt>
                <c:pt idx="3069">
                  <c:v>7142.52</c:v>
                </c:pt>
                <c:pt idx="3070">
                  <c:v>7143.92</c:v>
                </c:pt>
                <c:pt idx="3071">
                  <c:v>7145.4000000000005</c:v>
                </c:pt>
                <c:pt idx="3072">
                  <c:v>7147.12</c:v>
                </c:pt>
                <c:pt idx="3073">
                  <c:v>7149.5600000000013</c:v>
                </c:pt>
                <c:pt idx="3074">
                  <c:v>7150.119999999999</c:v>
                </c:pt>
                <c:pt idx="3075">
                  <c:v>7150.5599999999995</c:v>
                </c:pt>
                <c:pt idx="3076">
                  <c:v>7150.7200000000012</c:v>
                </c:pt>
                <c:pt idx="3077">
                  <c:v>7154.7999999999993</c:v>
                </c:pt>
                <c:pt idx="3078">
                  <c:v>7155.4400000000005</c:v>
                </c:pt>
                <c:pt idx="3079">
                  <c:v>7159.4400000000005</c:v>
                </c:pt>
                <c:pt idx="3080">
                  <c:v>7161.88</c:v>
                </c:pt>
                <c:pt idx="3081">
                  <c:v>7162.4400000000005</c:v>
                </c:pt>
                <c:pt idx="3082">
                  <c:v>7165.16</c:v>
                </c:pt>
                <c:pt idx="3083">
                  <c:v>7170.32</c:v>
                </c:pt>
                <c:pt idx="3084">
                  <c:v>7170.88</c:v>
                </c:pt>
                <c:pt idx="3085">
                  <c:v>7172.84</c:v>
                </c:pt>
                <c:pt idx="3086">
                  <c:v>7190.4</c:v>
                </c:pt>
                <c:pt idx="3087">
                  <c:v>7197.2000000000007</c:v>
                </c:pt>
                <c:pt idx="3088">
                  <c:v>7200.119999999999</c:v>
                </c:pt>
                <c:pt idx="3089">
                  <c:v>7200.7999999999993</c:v>
                </c:pt>
                <c:pt idx="3090">
                  <c:v>7202.64</c:v>
                </c:pt>
                <c:pt idx="3091">
                  <c:v>7206.3600000000006</c:v>
                </c:pt>
                <c:pt idx="3092">
                  <c:v>7210.7200000000012</c:v>
                </c:pt>
                <c:pt idx="3093">
                  <c:v>7214.84</c:v>
                </c:pt>
                <c:pt idx="3094">
                  <c:v>7219.7999999999993</c:v>
                </c:pt>
                <c:pt idx="3095">
                  <c:v>7222.9600000000009</c:v>
                </c:pt>
                <c:pt idx="3096">
                  <c:v>7230.7200000000012</c:v>
                </c:pt>
                <c:pt idx="3097">
                  <c:v>7231.52</c:v>
                </c:pt>
                <c:pt idx="3098">
                  <c:v>7237.52</c:v>
                </c:pt>
                <c:pt idx="3099">
                  <c:v>7247.5600000000013</c:v>
                </c:pt>
                <c:pt idx="3100">
                  <c:v>7250.119999999999</c:v>
                </c:pt>
                <c:pt idx="3101">
                  <c:v>7252.08</c:v>
                </c:pt>
                <c:pt idx="3102">
                  <c:v>7257.2800000000007</c:v>
                </c:pt>
                <c:pt idx="3103">
                  <c:v>7262.7199999999993</c:v>
                </c:pt>
                <c:pt idx="3104">
                  <c:v>7264.2800000000007</c:v>
                </c:pt>
                <c:pt idx="3105">
                  <c:v>7264.76</c:v>
                </c:pt>
                <c:pt idx="3106">
                  <c:v>7265.5599999999995</c:v>
                </c:pt>
                <c:pt idx="3107">
                  <c:v>7270.0400000000009</c:v>
                </c:pt>
                <c:pt idx="3108">
                  <c:v>7272.92</c:v>
                </c:pt>
                <c:pt idx="3109">
                  <c:v>7285.4400000000005</c:v>
                </c:pt>
                <c:pt idx="3110">
                  <c:v>7291.4000000000005</c:v>
                </c:pt>
                <c:pt idx="3111">
                  <c:v>7293.48</c:v>
                </c:pt>
                <c:pt idx="3112">
                  <c:v>7293.92</c:v>
                </c:pt>
                <c:pt idx="3113">
                  <c:v>7294.9200000000019</c:v>
                </c:pt>
                <c:pt idx="3114">
                  <c:v>7295.68</c:v>
                </c:pt>
                <c:pt idx="3115">
                  <c:v>7303.16</c:v>
                </c:pt>
                <c:pt idx="3116">
                  <c:v>7304.68</c:v>
                </c:pt>
                <c:pt idx="3117">
                  <c:v>7306</c:v>
                </c:pt>
                <c:pt idx="3118">
                  <c:v>7307.08</c:v>
                </c:pt>
                <c:pt idx="3119">
                  <c:v>7309.68</c:v>
                </c:pt>
                <c:pt idx="3120">
                  <c:v>7311.2800000000007</c:v>
                </c:pt>
                <c:pt idx="3121">
                  <c:v>7311.88</c:v>
                </c:pt>
                <c:pt idx="3122">
                  <c:v>7314.64</c:v>
                </c:pt>
                <c:pt idx="3123">
                  <c:v>7315.2800000000007</c:v>
                </c:pt>
                <c:pt idx="3124">
                  <c:v>7316.08</c:v>
                </c:pt>
                <c:pt idx="3125">
                  <c:v>7318.4</c:v>
                </c:pt>
                <c:pt idx="3126">
                  <c:v>7322.2800000000007</c:v>
                </c:pt>
                <c:pt idx="3127">
                  <c:v>7327.36</c:v>
                </c:pt>
                <c:pt idx="3128">
                  <c:v>7327.5599999999995</c:v>
                </c:pt>
                <c:pt idx="3129">
                  <c:v>7331.4000000000005</c:v>
                </c:pt>
                <c:pt idx="3130">
                  <c:v>7332.36</c:v>
                </c:pt>
                <c:pt idx="3131">
                  <c:v>7332.52</c:v>
                </c:pt>
                <c:pt idx="3132">
                  <c:v>7333.6</c:v>
                </c:pt>
                <c:pt idx="3133">
                  <c:v>7338.92</c:v>
                </c:pt>
                <c:pt idx="3134">
                  <c:v>7340.2799999999988</c:v>
                </c:pt>
                <c:pt idx="3135">
                  <c:v>7343.119999999999</c:v>
                </c:pt>
                <c:pt idx="3136">
                  <c:v>7343.4000000000015</c:v>
                </c:pt>
                <c:pt idx="3137">
                  <c:v>7344.6399999999994</c:v>
                </c:pt>
                <c:pt idx="3138">
                  <c:v>7345.52</c:v>
                </c:pt>
                <c:pt idx="3139">
                  <c:v>7347.4000000000005</c:v>
                </c:pt>
                <c:pt idx="3140">
                  <c:v>7358.5599999999995</c:v>
                </c:pt>
                <c:pt idx="3141">
                  <c:v>7358.88</c:v>
                </c:pt>
                <c:pt idx="3142">
                  <c:v>7360.8399999999992</c:v>
                </c:pt>
                <c:pt idx="3143">
                  <c:v>7361.24</c:v>
                </c:pt>
                <c:pt idx="3144">
                  <c:v>7366.3600000000006</c:v>
                </c:pt>
                <c:pt idx="3145">
                  <c:v>7366.5599999999995</c:v>
                </c:pt>
                <c:pt idx="3146">
                  <c:v>7367.48</c:v>
                </c:pt>
                <c:pt idx="3147">
                  <c:v>7370.24</c:v>
                </c:pt>
                <c:pt idx="3148">
                  <c:v>7377.08</c:v>
                </c:pt>
                <c:pt idx="3149">
                  <c:v>7377.7999999999993</c:v>
                </c:pt>
                <c:pt idx="3150">
                  <c:v>7379.4400000000005</c:v>
                </c:pt>
                <c:pt idx="3151">
                  <c:v>7384.2000000000007</c:v>
                </c:pt>
                <c:pt idx="3152">
                  <c:v>7387.92</c:v>
                </c:pt>
                <c:pt idx="3153">
                  <c:v>7391.2800000000007</c:v>
                </c:pt>
                <c:pt idx="3154">
                  <c:v>7396.5599999999995</c:v>
                </c:pt>
                <c:pt idx="3155">
                  <c:v>7400.2800000000007</c:v>
                </c:pt>
                <c:pt idx="3156">
                  <c:v>7403.0400000000009</c:v>
                </c:pt>
                <c:pt idx="3157">
                  <c:v>7405.7200000000012</c:v>
                </c:pt>
                <c:pt idx="3158">
                  <c:v>7408.68</c:v>
                </c:pt>
                <c:pt idx="3159">
                  <c:v>7410.88</c:v>
                </c:pt>
                <c:pt idx="3160">
                  <c:v>7415.0400000000009</c:v>
                </c:pt>
                <c:pt idx="3161">
                  <c:v>7415.24</c:v>
                </c:pt>
                <c:pt idx="3162">
                  <c:v>7416.7199999999993</c:v>
                </c:pt>
                <c:pt idx="3163">
                  <c:v>7419.68</c:v>
                </c:pt>
                <c:pt idx="3164">
                  <c:v>7429.9600000000009</c:v>
                </c:pt>
                <c:pt idx="3165">
                  <c:v>7430</c:v>
                </c:pt>
                <c:pt idx="3166">
                  <c:v>7433.2800000000007</c:v>
                </c:pt>
                <c:pt idx="3167">
                  <c:v>7433.4399999999987</c:v>
                </c:pt>
                <c:pt idx="3168">
                  <c:v>7434.7199999999993</c:v>
                </c:pt>
                <c:pt idx="3169">
                  <c:v>7436.6800000000012</c:v>
                </c:pt>
                <c:pt idx="3170">
                  <c:v>7446.079999999999</c:v>
                </c:pt>
                <c:pt idx="3171">
                  <c:v>7446.4400000000005</c:v>
                </c:pt>
                <c:pt idx="3172">
                  <c:v>7447</c:v>
                </c:pt>
                <c:pt idx="3173">
                  <c:v>7455.6</c:v>
                </c:pt>
                <c:pt idx="3174">
                  <c:v>7458.2000000000007</c:v>
                </c:pt>
                <c:pt idx="3175">
                  <c:v>7464.1600000000008</c:v>
                </c:pt>
                <c:pt idx="3176">
                  <c:v>7466.88</c:v>
                </c:pt>
                <c:pt idx="3177">
                  <c:v>7472.119999999999</c:v>
                </c:pt>
                <c:pt idx="3178">
                  <c:v>7472.32</c:v>
                </c:pt>
                <c:pt idx="3179">
                  <c:v>7473.2799999999988</c:v>
                </c:pt>
                <c:pt idx="3180">
                  <c:v>7475.2000000000007</c:v>
                </c:pt>
                <c:pt idx="3181">
                  <c:v>7477.7999999999993</c:v>
                </c:pt>
                <c:pt idx="3182">
                  <c:v>7478.36</c:v>
                </c:pt>
                <c:pt idx="3183">
                  <c:v>7484.64</c:v>
                </c:pt>
                <c:pt idx="3184">
                  <c:v>7484.8399999999992</c:v>
                </c:pt>
                <c:pt idx="3185">
                  <c:v>7486.08</c:v>
                </c:pt>
                <c:pt idx="3186">
                  <c:v>7486.08</c:v>
                </c:pt>
                <c:pt idx="3187">
                  <c:v>7486.92</c:v>
                </c:pt>
                <c:pt idx="3188">
                  <c:v>7489.08</c:v>
                </c:pt>
                <c:pt idx="3189">
                  <c:v>7490.84</c:v>
                </c:pt>
                <c:pt idx="3190">
                  <c:v>7493.32</c:v>
                </c:pt>
                <c:pt idx="3191">
                  <c:v>7496.4</c:v>
                </c:pt>
                <c:pt idx="3192">
                  <c:v>7497.5600000000013</c:v>
                </c:pt>
                <c:pt idx="3193">
                  <c:v>7498.0399999999991</c:v>
                </c:pt>
                <c:pt idx="3194">
                  <c:v>7509.0399999999991</c:v>
                </c:pt>
                <c:pt idx="3195">
                  <c:v>7515.5599999999995</c:v>
                </c:pt>
                <c:pt idx="3196">
                  <c:v>7520.08</c:v>
                </c:pt>
                <c:pt idx="3197">
                  <c:v>7523.12</c:v>
                </c:pt>
                <c:pt idx="3198">
                  <c:v>7526.9599999999991</c:v>
                </c:pt>
                <c:pt idx="3199">
                  <c:v>7527</c:v>
                </c:pt>
                <c:pt idx="3200">
                  <c:v>7527.0400000000009</c:v>
                </c:pt>
                <c:pt idx="3201">
                  <c:v>7527.5999999999985</c:v>
                </c:pt>
                <c:pt idx="3202">
                  <c:v>7528.68</c:v>
                </c:pt>
                <c:pt idx="3203">
                  <c:v>7533.76</c:v>
                </c:pt>
                <c:pt idx="3204">
                  <c:v>7537.1999999999989</c:v>
                </c:pt>
                <c:pt idx="3205">
                  <c:v>7537.3600000000006</c:v>
                </c:pt>
                <c:pt idx="3206">
                  <c:v>7540.5599999999995</c:v>
                </c:pt>
                <c:pt idx="3207">
                  <c:v>7543.84</c:v>
                </c:pt>
                <c:pt idx="3208">
                  <c:v>7549.52</c:v>
                </c:pt>
                <c:pt idx="3209">
                  <c:v>7551.84</c:v>
                </c:pt>
                <c:pt idx="3210">
                  <c:v>7555.2799999999988</c:v>
                </c:pt>
                <c:pt idx="3211">
                  <c:v>7556.32</c:v>
                </c:pt>
                <c:pt idx="3212">
                  <c:v>7556.48</c:v>
                </c:pt>
                <c:pt idx="3213">
                  <c:v>7558.24</c:v>
                </c:pt>
                <c:pt idx="3214">
                  <c:v>7558.5599999999995</c:v>
                </c:pt>
                <c:pt idx="3215">
                  <c:v>7561.4399999999987</c:v>
                </c:pt>
                <c:pt idx="3216">
                  <c:v>7565.0400000000009</c:v>
                </c:pt>
                <c:pt idx="3217">
                  <c:v>7567.9600000000009</c:v>
                </c:pt>
                <c:pt idx="3218">
                  <c:v>7574.92</c:v>
                </c:pt>
                <c:pt idx="3219">
                  <c:v>7576.0400000000009</c:v>
                </c:pt>
                <c:pt idx="3220">
                  <c:v>7576.88</c:v>
                </c:pt>
                <c:pt idx="3221">
                  <c:v>7577.16</c:v>
                </c:pt>
                <c:pt idx="3222">
                  <c:v>7578.9599999999991</c:v>
                </c:pt>
                <c:pt idx="3223">
                  <c:v>7580.1999999999989</c:v>
                </c:pt>
                <c:pt idx="3224">
                  <c:v>7581.24</c:v>
                </c:pt>
                <c:pt idx="3225">
                  <c:v>7581.4400000000005</c:v>
                </c:pt>
                <c:pt idx="3226">
                  <c:v>7582.3600000000006</c:v>
                </c:pt>
                <c:pt idx="3227">
                  <c:v>7583.84</c:v>
                </c:pt>
                <c:pt idx="3228">
                  <c:v>7591.08</c:v>
                </c:pt>
                <c:pt idx="3229">
                  <c:v>7608.1999999999989</c:v>
                </c:pt>
                <c:pt idx="3230">
                  <c:v>7612.5999999999995</c:v>
                </c:pt>
                <c:pt idx="3231">
                  <c:v>7613.2000000000007</c:v>
                </c:pt>
                <c:pt idx="3232">
                  <c:v>7623.6</c:v>
                </c:pt>
                <c:pt idx="3233">
                  <c:v>7623.92</c:v>
                </c:pt>
                <c:pt idx="3234">
                  <c:v>7625.76</c:v>
                </c:pt>
                <c:pt idx="3235">
                  <c:v>7626.6</c:v>
                </c:pt>
                <c:pt idx="3236">
                  <c:v>7629.08</c:v>
                </c:pt>
                <c:pt idx="3237">
                  <c:v>7630.0400000000009</c:v>
                </c:pt>
                <c:pt idx="3238">
                  <c:v>7630.7999999999993</c:v>
                </c:pt>
                <c:pt idx="3239">
                  <c:v>7635</c:v>
                </c:pt>
                <c:pt idx="3240">
                  <c:v>7637.2799999999988</c:v>
                </c:pt>
                <c:pt idx="3241">
                  <c:v>7638.4000000000005</c:v>
                </c:pt>
                <c:pt idx="3242">
                  <c:v>7639.0399999999991</c:v>
                </c:pt>
                <c:pt idx="3243">
                  <c:v>7640.52</c:v>
                </c:pt>
                <c:pt idx="3244">
                  <c:v>7640.92</c:v>
                </c:pt>
                <c:pt idx="3245">
                  <c:v>7642.36</c:v>
                </c:pt>
                <c:pt idx="3246">
                  <c:v>7642.7999999999993</c:v>
                </c:pt>
                <c:pt idx="3247">
                  <c:v>7643.48</c:v>
                </c:pt>
                <c:pt idx="3248">
                  <c:v>7643.92</c:v>
                </c:pt>
                <c:pt idx="3249">
                  <c:v>7644.16</c:v>
                </c:pt>
                <c:pt idx="3250">
                  <c:v>7647.0399999999991</c:v>
                </c:pt>
                <c:pt idx="3251">
                  <c:v>7648.079999999999</c:v>
                </c:pt>
                <c:pt idx="3252">
                  <c:v>7648.36</c:v>
                </c:pt>
                <c:pt idx="3253">
                  <c:v>7649.880000000001</c:v>
                </c:pt>
                <c:pt idx="3254">
                  <c:v>7653.4000000000005</c:v>
                </c:pt>
                <c:pt idx="3255">
                  <c:v>7654.36</c:v>
                </c:pt>
                <c:pt idx="3256">
                  <c:v>7655.880000000001</c:v>
                </c:pt>
                <c:pt idx="3257">
                  <c:v>7656</c:v>
                </c:pt>
                <c:pt idx="3258">
                  <c:v>7656.6399999999994</c:v>
                </c:pt>
                <c:pt idx="3259">
                  <c:v>7661.48</c:v>
                </c:pt>
                <c:pt idx="3260">
                  <c:v>7663.6</c:v>
                </c:pt>
                <c:pt idx="3261">
                  <c:v>7667.92</c:v>
                </c:pt>
                <c:pt idx="3262">
                  <c:v>7671.1600000000008</c:v>
                </c:pt>
                <c:pt idx="3263">
                  <c:v>7675.76</c:v>
                </c:pt>
                <c:pt idx="3264">
                  <c:v>7677.12</c:v>
                </c:pt>
                <c:pt idx="3265">
                  <c:v>7683.32</c:v>
                </c:pt>
                <c:pt idx="3266">
                  <c:v>7687.24</c:v>
                </c:pt>
                <c:pt idx="3267">
                  <c:v>7688.0399999999991</c:v>
                </c:pt>
                <c:pt idx="3268">
                  <c:v>7688.68</c:v>
                </c:pt>
                <c:pt idx="3269">
                  <c:v>7689.16</c:v>
                </c:pt>
                <c:pt idx="3270">
                  <c:v>7689.7999999999993</c:v>
                </c:pt>
                <c:pt idx="3271">
                  <c:v>7692.9600000000009</c:v>
                </c:pt>
                <c:pt idx="3272">
                  <c:v>7694.2800000000007</c:v>
                </c:pt>
                <c:pt idx="3273">
                  <c:v>7697</c:v>
                </c:pt>
                <c:pt idx="3274">
                  <c:v>7698.079999999999</c:v>
                </c:pt>
                <c:pt idx="3275">
                  <c:v>7698.2800000000007</c:v>
                </c:pt>
                <c:pt idx="3276">
                  <c:v>7704.5999999999995</c:v>
                </c:pt>
                <c:pt idx="3277">
                  <c:v>7707.8399999999992</c:v>
                </c:pt>
                <c:pt idx="3278">
                  <c:v>7711.84</c:v>
                </c:pt>
                <c:pt idx="3279">
                  <c:v>7716.4399999999987</c:v>
                </c:pt>
                <c:pt idx="3280">
                  <c:v>7716.4800000000014</c:v>
                </c:pt>
                <c:pt idx="3281">
                  <c:v>7720.24</c:v>
                </c:pt>
                <c:pt idx="3282">
                  <c:v>7720.7200000000012</c:v>
                </c:pt>
                <c:pt idx="3283">
                  <c:v>7723.0400000000009</c:v>
                </c:pt>
                <c:pt idx="3284">
                  <c:v>7731.52</c:v>
                </c:pt>
                <c:pt idx="3285">
                  <c:v>7732.4400000000005</c:v>
                </c:pt>
                <c:pt idx="3286">
                  <c:v>7732.7199999999993</c:v>
                </c:pt>
                <c:pt idx="3287">
                  <c:v>7733.9600000000009</c:v>
                </c:pt>
                <c:pt idx="3288">
                  <c:v>7735.2000000000007</c:v>
                </c:pt>
                <c:pt idx="3289">
                  <c:v>7736.24</c:v>
                </c:pt>
                <c:pt idx="3290">
                  <c:v>7739.2000000000007</c:v>
                </c:pt>
                <c:pt idx="3291">
                  <c:v>7741.16</c:v>
                </c:pt>
                <c:pt idx="3292">
                  <c:v>7742.0399999999991</c:v>
                </c:pt>
                <c:pt idx="3293">
                  <c:v>7746.7599999999984</c:v>
                </c:pt>
                <c:pt idx="3294">
                  <c:v>7747.32</c:v>
                </c:pt>
                <c:pt idx="3295">
                  <c:v>7749.08</c:v>
                </c:pt>
                <c:pt idx="3296">
                  <c:v>7750.68</c:v>
                </c:pt>
                <c:pt idx="3297">
                  <c:v>7752.76</c:v>
                </c:pt>
                <c:pt idx="3298">
                  <c:v>7758.880000000001</c:v>
                </c:pt>
                <c:pt idx="3299">
                  <c:v>7759.4</c:v>
                </c:pt>
                <c:pt idx="3300">
                  <c:v>7768.1999999999989</c:v>
                </c:pt>
                <c:pt idx="3301">
                  <c:v>7768.5999999999995</c:v>
                </c:pt>
                <c:pt idx="3302">
                  <c:v>7771.8399999999992</c:v>
                </c:pt>
                <c:pt idx="3303">
                  <c:v>7777.08</c:v>
                </c:pt>
                <c:pt idx="3304">
                  <c:v>7777.48</c:v>
                </c:pt>
                <c:pt idx="3305">
                  <c:v>7777.9600000000009</c:v>
                </c:pt>
                <c:pt idx="3306">
                  <c:v>7784.8399999999992</c:v>
                </c:pt>
                <c:pt idx="3307">
                  <c:v>7787.76</c:v>
                </c:pt>
                <c:pt idx="3308">
                  <c:v>7794.3600000000006</c:v>
                </c:pt>
                <c:pt idx="3309">
                  <c:v>7799.48</c:v>
                </c:pt>
                <c:pt idx="3310">
                  <c:v>7804.5599999999995</c:v>
                </c:pt>
                <c:pt idx="3311">
                  <c:v>7804.76</c:v>
                </c:pt>
                <c:pt idx="3312">
                  <c:v>7807.24</c:v>
                </c:pt>
                <c:pt idx="3313">
                  <c:v>7808.8000000000011</c:v>
                </c:pt>
                <c:pt idx="3314">
                  <c:v>7811.7199999999993</c:v>
                </c:pt>
                <c:pt idx="3315">
                  <c:v>7814.2000000000007</c:v>
                </c:pt>
                <c:pt idx="3316">
                  <c:v>7818.2799999999988</c:v>
                </c:pt>
                <c:pt idx="3317">
                  <c:v>7818.92</c:v>
                </c:pt>
                <c:pt idx="3318">
                  <c:v>7825.5999999999995</c:v>
                </c:pt>
                <c:pt idx="3319">
                  <c:v>7829.3600000000006</c:v>
                </c:pt>
                <c:pt idx="3320">
                  <c:v>7832.7999999999993</c:v>
                </c:pt>
                <c:pt idx="3321">
                  <c:v>7834.0400000000009</c:v>
                </c:pt>
                <c:pt idx="3322">
                  <c:v>7834.68</c:v>
                </c:pt>
                <c:pt idx="3323">
                  <c:v>7834.880000000001</c:v>
                </c:pt>
                <c:pt idx="3324">
                  <c:v>7836.08</c:v>
                </c:pt>
                <c:pt idx="3325">
                  <c:v>7836.7999999999993</c:v>
                </c:pt>
                <c:pt idx="3326">
                  <c:v>7837.119999999999</c:v>
                </c:pt>
                <c:pt idx="3327">
                  <c:v>7837.2800000000007</c:v>
                </c:pt>
                <c:pt idx="3328">
                  <c:v>7837.6</c:v>
                </c:pt>
                <c:pt idx="3329">
                  <c:v>7840.48</c:v>
                </c:pt>
                <c:pt idx="3330">
                  <c:v>7843.12</c:v>
                </c:pt>
                <c:pt idx="3331">
                  <c:v>7845.24</c:v>
                </c:pt>
                <c:pt idx="3332">
                  <c:v>7846.36</c:v>
                </c:pt>
                <c:pt idx="3333">
                  <c:v>7846.76</c:v>
                </c:pt>
                <c:pt idx="3334">
                  <c:v>7851.2400000000007</c:v>
                </c:pt>
                <c:pt idx="3335">
                  <c:v>7851.92</c:v>
                </c:pt>
                <c:pt idx="3336">
                  <c:v>7852.0399999999991</c:v>
                </c:pt>
                <c:pt idx="3337">
                  <c:v>7855.2000000000007</c:v>
                </c:pt>
                <c:pt idx="3338">
                  <c:v>7860.7199999999993</c:v>
                </c:pt>
                <c:pt idx="3339">
                  <c:v>7861.7200000000012</c:v>
                </c:pt>
                <c:pt idx="3340">
                  <c:v>7862.76</c:v>
                </c:pt>
                <c:pt idx="3341">
                  <c:v>7869.4400000000005</c:v>
                </c:pt>
                <c:pt idx="3342">
                  <c:v>7877.16</c:v>
                </c:pt>
                <c:pt idx="3343">
                  <c:v>7883.2799999999988</c:v>
                </c:pt>
                <c:pt idx="3344">
                  <c:v>7886.5999999999995</c:v>
                </c:pt>
                <c:pt idx="3345">
                  <c:v>7887.12</c:v>
                </c:pt>
                <c:pt idx="3346">
                  <c:v>7887.88</c:v>
                </c:pt>
                <c:pt idx="3347">
                  <c:v>7888.3600000000006</c:v>
                </c:pt>
                <c:pt idx="3348">
                  <c:v>7890.9600000000009</c:v>
                </c:pt>
                <c:pt idx="3349">
                  <c:v>7898.52</c:v>
                </c:pt>
                <c:pt idx="3350">
                  <c:v>7898.76</c:v>
                </c:pt>
                <c:pt idx="3351">
                  <c:v>7899.1600000000008</c:v>
                </c:pt>
                <c:pt idx="3352">
                  <c:v>7902.7200000000012</c:v>
                </c:pt>
                <c:pt idx="3353">
                  <c:v>7903.92</c:v>
                </c:pt>
                <c:pt idx="3354">
                  <c:v>7910.24</c:v>
                </c:pt>
                <c:pt idx="3355">
                  <c:v>7910.9599999999991</c:v>
                </c:pt>
                <c:pt idx="3356">
                  <c:v>7920.68</c:v>
                </c:pt>
                <c:pt idx="3357">
                  <c:v>7921.0399999999991</c:v>
                </c:pt>
                <c:pt idx="3358">
                  <c:v>7921.12</c:v>
                </c:pt>
                <c:pt idx="3359">
                  <c:v>7923.1600000000008</c:v>
                </c:pt>
                <c:pt idx="3360">
                  <c:v>7930.7199999999993</c:v>
                </c:pt>
                <c:pt idx="3361">
                  <c:v>7932.88</c:v>
                </c:pt>
                <c:pt idx="3362">
                  <c:v>7939.5999999999995</c:v>
                </c:pt>
                <c:pt idx="3363">
                  <c:v>7940.0399999999991</c:v>
                </c:pt>
                <c:pt idx="3364">
                  <c:v>7942.079999999999</c:v>
                </c:pt>
                <c:pt idx="3365">
                  <c:v>7943.52</c:v>
                </c:pt>
                <c:pt idx="3366">
                  <c:v>7946.4800000000014</c:v>
                </c:pt>
                <c:pt idx="3367">
                  <c:v>7951.5999999999995</c:v>
                </c:pt>
                <c:pt idx="3368">
                  <c:v>7951.64</c:v>
                </c:pt>
                <c:pt idx="3369">
                  <c:v>7951.88</c:v>
                </c:pt>
                <c:pt idx="3370">
                  <c:v>7955</c:v>
                </c:pt>
                <c:pt idx="3371">
                  <c:v>7962.12</c:v>
                </c:pt>
                <c:pt idx="3372">
                  <c:v>7962.76</c:v>
                </c:pt>
                <c:pt idx="3373">
                  <c:v>7972.2000000000007</c:v>
                </c:pt>
                <c:pt idx="3374">
                  <c:v>7974.32</c:v>
                </c:pt>
                <c:pt idx="3375">
                  <c:v>7975.7199999999993</c:v>
                </c:pt>
                <c:pt idx="3376">
                  <c:v>7979.1600000000008</c:v>
                </c:pt>
                <c:pt idx="3377">
                  <c:v>7982.7999999999993</c:v>
                </c:pt>
                <c:pt idx="3378">
                  <c:v>7984.2000000000007</c:v>
                </c:pt>
                <c:pt idx="3379">
                  <c:v>7984.7199999999993</c:v>
                </c:pt>
                <c:pt idx="3380">
                  <c:v>7985.12</c:v>
                </c:pt>
                <c:pt idx="3381">
                  <c:v>7987.08</c:v>
                </c:pt>
                <c:pt idx="3382">
                  <c:v>7987.76</c:v>
                </c:pt>
                <c:pt idx="3383">
                  <c:v>7989.0400000000009</c:v>
                </c:pt>
                <c:pt idx="3384">
                  <c:v>7990.32</c:v>
                </c:pt>
                <c:pt idx="3385">
                  <c:v>7992.2000000000007</c:v>
                </c:pt>
                <c:pt idx="3386">
                  <c:v>7994.5199999999986</c:v>
                </c:pt>
                <c:pt idx="3387">
                  <c:v>7997.5599999999995</c:v>
                </c:pt>
                <c:pt idx="3388">
                  <c:v>8012.64</c:v>
                </c:pt>
                <c:pt idx="3389">
                  <c:v>8014.84</c:v>
                </c:pt>
                <c:pt idx="3390">
                  <c:v>8016.7999999999993</c:v>
                </c:pt>
                <c:pt idx="3391">
                  <c:v>8017.4</c:v>
                </c:pt>
                <c:pt idx="3392">
                  <c:v>8017.7199999999993</c:v>
                </c:pt>
                <c:pt idx="3393">
                  <c:v>8019.5599999999995</c:v>
                </c:pt>
                <c:pt idx="3394">
                  <c:v>8027.1999999999989</c:v>
                </c:pt>
                <c:pt idx="3395">
                  <c:v>8028.48</c:v>
                </c:pt>
                <c:pt idx="3396">
                  <c:v>8040</c:v>
                </c:pt>
                <c:pt idx="3397">
                  <c:v>8040.2799999999988</c:v>
                </c:pt>
                <c:pt idx="3398">
                  <c:v>8040.7200000000012</c:v>
                </c:pt>
                <c:pt idx="3399">
                  <c:v>8040.76</c:v>
                </c:pt>
                <c:pt idx="3400">
                  <c:v>8040.88</c:v>
                </c:pt>
                <c:pt idx="3401">
                  <c:v>8041.24</c:v>
                </c:pt>
                <c:pt idx="3402">
                  <c:v>8042.7199999999993</c:v>
                </c:pt>
                <c:pt idx="3403">
                  <c:v>8049</c:v>
                </c:pt>
                <c:pt idx="3404">
                  <c:v>8060.9600000000009</c:v>
                </c:pt>
                <c:pt idx="3405">
                  <c:v>8062.119999999999</c:v>
                </c:pt>
                <c:pt idx="3406">
                  <c:v>8062.4400000000005</c:v>
                </c:pt>
                <c:pt idx="3407">
                  <c:v>8066.4000000000005</c:v>
                </c:pt>
                <c:pt idx="3408">
                  <c:v>8069.4800000000014</c:v>
                </c:pt>
                <c:pt idx="3409">
                  <c:v>8074.2800000000007</c:v>
                </c:pt>
                <c:pt idx="3410">
                  <c:v>8082.0399999999991</c:v>
                </c:pt>
                <c:pt idx="3411">
                  <c:v>8087.6</c:v>
                </c:pt>
                <c:pt idx="3412">
                  <c:v>8088.2799999999988</c:v>
                </c:pt>
                <c:pt idx="3413">
                  <c:v>8091.7200000000012</c:v>
                </c:pt>
                <c:pt idx="3414">
                  <c:v>8092.36</c:v>
                </c:pt>
                <c:pt idx="3415">
                  <c:v>8092.68</c:v>
                </c:pt>
                <c:pt idx="3416">
                  <c:v>8096.4000000000005</c:v>
                </c:pt>
                <c:pt idx="3417">
                  <c:v>8104.2000000000007</c:v>
                </c:pt>
                <c:pt idx="3418">
                  <c:v>8104.5999999999995</c:v>
                </c:pt>
                <c:pt idx="3419">
                  <c:v>8112.3600000000006</c:v>
                </c:pt>
                <c:pt idx="3420">
                  <c:v>8114.4800000000005</c:v>
                </c:pt>
                <c:pt idx="3421">
                  <c:v>8114.76</c:v>
                </c:pt>
                <c:pt idx="3422">
                  <c:v>8122.16</c:v>
                </c:pt>
                <c:pt idx="3423">
                  <c:v>8123.0799999999981</c:v>
                </c:pt>
                <c:pt idx="3424">
                  <c:v>8126.2800000000007</c:v>
                </c:pt>
                <c:pt idx="3425">
                  <c:v>8128.52</c:v>
                </c:pt>
                <c:pt idx="3426">
                  <c:v>8133.92</c:v>
                </c:pt>
                <c:pt idx="3427">
                  <c:v>8140.880000000001</c:v>
                </c:pt>
                <c:pt idx="3428">
                  <c:v>8144</c:v>
                </c:pt>
                <c:pt idx="3429">
                  <c:v>8144.5599999999995</c:v>
                </c:pt>
                <c:pt idx="3430">
                  <c:v>8145</c:v>
                </c:pt>
                <c:pt idx="3431">
                  <c:v>8147.4000000000005</c:v>
                </c:pt>
                <c:pt idx="3432">
                  <c:v>8147.92</c:v>
                </c:pt>
                <c:pt idx="3433">
                  <c:v>8151.64</c:v>
                </c:pt>
                <c:pt idx="3434">
                  <c:v>8161.0799999999981</c:v>
                </c:pt>
                <c:pt idx="3435">
                  <c:v>8162.12</c:v>
                </c:pt>
                <c:pt idx="3436">
                  <c:v>8162.24</c:v>
                </c:pt>
                <c:pt idx="3437">
                  <c:v>8162.5199999999986</c:v>
                </c:pt>
                <c:pt idx="3438">
                  <c:v>8163.6399999999994</c:v>
                </c:pt>
                <c:pt idx="3439">
                  <c:v>8163.92</c:v>
                </c:pt>
                <c:pt idx="3440">
                  <c:v>8166.08</c:v>
                </c:pt>
                <c:pt idx="3441">
                  <c:v>8167.5599999999995</c:v>
                </c:pt>
                <c:pt idx="3442">
                  <c:v>8170.1600000000008</c:v>
                </c:pt>
                <c:pt idx="3443">
                  <c:v>8177.2799999999988</c:v>
                </c:pt>
                <c:pt idx="3444">
                  <c:v>8179.88</c:v>
                </c:pt>
                <c:pt idx="3445">
                  <c:v>8183.64</c:v>
                </c:pt>
                <c:pt idx="3446">
                  <c:v>8184.52</c:v>
                </c:pt>
                <c:pt idx="3447">
                  <c:v>8185.4000000000005</c:v>
                </c:pt>
                <c:pt idx="3448">
                  <c:v>8187.0399999999991</c:v>
                </c:pt>
                <c:pt idx="3449">
                  <c:v>8190.3600000000006</c:v>
                </c:pt>
                <c:pt idx="3450">
                  <c:v>8190.9600000000009</c:v>
                </c:pt>
                <c:pt idx="3451">
                  <c:v>8201.4000000000015</c:v>
                </c:pt>
                <c:pt idx="3452">
                  <c:v>8206.119999999999</c:v>
                </c:pt>
                <c:pt idx="3453">
                  <c:v>8211.64</c:v>
                </c:pt>
                <c:pt idx="3454">
                  <c:v>8213.7999999999993</c:v>
                </c:pt>
                <c:pt idx="3455">
                  <c:v>8215.56</c:v>
                </c:pt>
                <c:pt idx="3456">
                  <c:v>8220.6</c:v>
                </c:pt>
                <c:pt idx="3457">
                  <c:v>8229.4</c:v>
                </c:pt>
                <c:pt idx="3458">
                  <c:v>8234.0400000000009</c:v>
                </c:pt>
                <c:pt idx="3459">
                  <c:v>8236.16</c:v>
                </c:pt>
                <c:pt idx="3460">
                  <c:v>8246.0399999999991</c:v>
                </c:pt>
                <c:pt idx="3461">
                  <c:v>8254.36</c:v>
                </c:pt>
                <c:pt idx="3462">
                  <c:v>8257.7200000000012</c:v>
                </c:pt>
                <c:pt idx="3463">
                  <c:v>8262.9200000000019</c:v>
                </c:pt>
                <c:pt idx="3464">
                  <c:v>8263.32</c:v>
                </c:pt>
                <c:pt idx="3465">
                  <c:v>8266.48</c:v>
                </c:pt>
                <c:pt idx="3466">
                  <c:v>8267.48</c:v>
                </c:pt>
                <c:pt idx="3467">
                  <c:v>8273.16</c:v>
                </c:pt>
                <c:pt idx="3468">
                  <c:v>8276.84</c:v>
                </c:pt>
                <c:pt idx="3469">
                  <c:v>8283.7199999999993</c:v>
                </c:pt>
                <c:pt idx="3470">
                  <c:v>8285.9599999999991</c:v>
                </c:pt>
                <c:pt idx="3471">
                  <c:v>8291.52</c:v>
                </c:pt>
                <c:pt idx="3472">
                  <c:v>8293.92</c:v>
                </c:pt>
                <c:pt idx="3473">
                  <c:v>8300.5999999999985</c:v>
                </c:pt>
                <c:pt idx="3474">
                  <c:v>8304</c:v>
                </c:pt>
                <c:pt idx="3475">
                  <c:v>8307.7999999999993</c:v>
                </c:pt>
                <c:pt idx="3476">
                  <c:v>8311.5999999999985</c:v>
                </c:pt>
                <c:pt idx="3477">
                  <c:v>8315.24</c:v>
                </c:pt>
                <c:pt idx="3478">
                  <c:v>8320.0399999999991</c:v>
                </c:pt>
                <c:pt idx="3479">
                  <c:v>8328.44</c:v>
                </c:pt>
                <c:pt idx="3480">
                  <c:v>8329.9600000000009</c:v>
                </c:pt>
                <c:pt idx="3481">
                  <c:v>8331.1999999999989</c:v>
                </c:pt>
                <c:pt idx="3482">
                  <c:v>8334.76</c:v>
                </c:pt>
                <c:pt idx="3483">
                  <c:v>8339.24</c:v>
                </c:pt>
                <c:pt idx="3484">
                  <c:v>8341.48</c:v>
                </c:pt>
                <c:pt idx="3485">
                  <c:v>8342</c:v>
                </c:pt>
                <c:pt idx="3486">
                  <c:v>8344.2000000000007</c:v>
                </c:pt>
                <c:pt idx="3487">
                  <c:v>8350.56</c:v>
                </c:pt>
                <c:pt idx="3488">
                  <c:v>8351.44</c:v>
                </c:pt>
                <c:pt idx="3489">
                  <c:v>8354.6</c:v>
                </c:pt>
                <c:pt idx="3490">
                  <c:v>8355.24</c:v>
                </c:pt>
                <c:pt idx="3491">
                  <c:v>8357.0799999999981</c:v>
                </c:pt>
                <c:pt idx="3492">
                  <c:v>8357.32</c:v>
                </c:pt>
                <c:pt idx="3493">
                  <c:v>8360.4000000000015</c:v>
                </c:pt>
                <c:pt idx="3494">
                  <c:v>8365.5999999999985</c:v>
                </c:pt>
                <c:pt idx="3495">
                  <c:v>8377.9600000000009</c:v>
                </c:pt>
                <c:pt idx="3496">
                  <c:v>8379.68</c:v>
                </c:pt>
                <c:pt idx="3497">
                  <c:v>8380.76</c:v>
                </c:pt>
                <c:pt idx="3498">
                  <c:v>8384.32</c:v>
                </c:pt>
                <c:pt idx="3499">
                  <c:v>8387.16</c:v>
                </c:pt>
                <c:pt idx="3500">
                  <c:v>8389.119999999999</c:v>
                </c:pt>
                <c:pt idx="3501">
                  <c:v>8392.36</c:v>
                </c:pt>
                <c:pt idx="3502">
                  <c:v>8399.76</c:v>
                </c:pt>
                <c:pt idx="3503">
                  <c:v>8401.32</c:v>
                </c:pt>
                <c:pt idx="3504">
                  <c:v>8402.68</c:v>
                </c:pt>
                <c:pt idx="3505">
                  <c:v>8408.36</c:v>
                </c:pt>
                <c:pt idx="3506">
                  <c:v>8409.32</c:v>
                </c:pt>
                <c:pt idx="3507">
                  <c:v>8411.119999999999</c:v>
                </c:pt>
                <c:pt idx="3508">
                  <c:v>8413.68</c:v>
                </c:pt>
                <c:pt idx="3509">
                  <c:v>8414.16</c:v>
                </c:pt>
                <c:pt idx="3510">
                  <c:v>8417.2800000000007</c:v>
                </c:pt>
                <c:pt idx="3511">
                  <c:v>8418.7200000000012</c:v>
                </c:pt>
                <c:pt idx="3512">
                  <c:v>8425.56</c:v>
                </c:pt>
                <c:pt idx="3513">
                  <c:v>8427.119999999999</c:v>
                </c:pt>
                <c:pt idx="3514">
                  <c:v>8431.56</c:v>
                </c:pt>
                <c:pt idx="3515">
                  <c:v>8436.36</c:v>
                </c:pt>
                <c:pt idx="3516">
                  <c:v>8445.0400000000009</c:v>
                </c:pt>
                <c:pt idx="3517">
                  <c:v>8455.9599999999991</c:v>
                </c:pt>
                <c:pt idx="3518">
                  <c:v>8465.2000000000007</c:v>
                </c:pt>
                <c:pt idx="3519">
                  <c:v>8473.2000000000007</c:v>
                </c:pt>
                <c:pt idx="3520">
                  <c:v>8473.32</c:v>
                </c:pt>
                <c:pt idx="3521">
                  <c:v>8485.5999999999985</c:v>
                </c:pt>
                <c:pt idx="3522">
                  <c:v>8488.08</c:v>
                </c:pt>
                <c:pt idx="3523">
                  <c:v>8491.24</c:v>
                </c:pt>
                <c:pt idx="3524">
                  <c:v>8494</c:v>
                </c:pt>
                <c:pt idx="3525">
                  <c:v>8495.2000000000007</c:v>
                </c:pt>
                <c:pt idx="3526">
                  <c:v>8503.92</c:v>
                </c:pt>
                <c:pt idx="3527">
                  <c:v>8508.36</c:v>
                </c:pt>
                <c:pt idx="3528">
                  <c:v>8508.76</c:v>
                </c:pt>
                <c:pt idx="3529">
                  <c:v>8517.880000000001</c:v>
                </c:pt>
                <c:pt idx="3530">
                  <c:v>8522.36</c:v>
                </c:pt>
                <c:pt idx="3531">
                  <c:v>8529.92</c:v>
                </c:pt>
                <c:pt idx="3532">
                  <c:v>8535.76</c:v>
                </c:pt>
                <c:pt idx="3533">
                  <c:v>8537.2400000000016</c:v>
                </c:pt>
                <c:pt idx="3534">
                  <c:v>8539.5999999999985</c:v>
                </c:pt>
                <c:pt idx="3535">
                  <c:v>8545.880000000001</c:v>
                </c:pt>
                <c:pt idx="3536">
                  <c:v>8547.119999999999</c:v>
                </c:pt>
                <c:pt idx="3537">
                  <c:v>8552.880000000001</c:v>
                </c:pt>
                <c:pt idx="3538">
                  <c:v>8560.2400000000016</c:v>
                </c:pt>
                <c:pt idx="3539">
                  <c:v>8562.7999999999993</c:v>
                </c:pt>
                <c:pt idx="3540">
                  <c:v>8564.56</c:v>
                </c:pt>
                <c:pt idx="3541">
                  <c:v>8565.56</c:v>
                </c:pt>
                <c:pt idx="3542">
                  <c:v>8572.9600000000009</c:v>
                </c:pt>
                <c:pt idx="3543">
                  <c:v>8574.2000000000007</c:v>
                </c:pt>
                <c:pt idx="3544">
                  <c:v>8574.32</c:v>
                </c:pt>
                <c:pt idx="3545">
                  <c:v>8581.56</c:v>
                </c:pt>
                <c:pt idx="3546">
                  <c:v>8582.68</c:v>
                </c:pt>
                <c:pt idx="3547">
                  <c:v>8583.48</c:v>
                </c:pt>
                <c:pt idx="3548">
                  <c:v>8588.5199999999986</c:v>
                </c:pt>
                <c:pt idx="3549">
                  <c:v>8593.48</c:v>
                </c:pt>
                <c:pt idx="3550">
                  <c:v>8595.68</c:v>
                </c:pt>
                <c:pt idx="3551">
                  <c:v>8599.9600000000009</c:v>
                </c:pt>
                <c:pt idx="3552">
                  <c:v>8602.880000000001</c:v>
                </c:pt>
                <c:pt idx="3553">
                  <c:v>8605.5999999999985</c:v>
                </c:pt>
                <c:pt idx="3554">
                  <c:v>8607.92</c:v>
                </c:pt>
                <c:pt idx="3555">
                  <c:v>8610.32</c:v>
                </c:pt>
                <c:pt idx="3556">
                  <c:v>8615.48</c:v>
                </c:pt>
                <c:pt idx="3557">
                  <c:v>8625.7199999999993</c:v>
                </c:pt>
                <c:pt idx="3558">
                  <c:v>8627.64</c:v>
                </c:pt>
                <c:pt idx="3559">
                  <c:v>8628.6</c:v>
                </c:pt>
                <c:pt idx="3560">
                  <c:v>8630.68</c:v>
                </c:pt>
                <c:pt idx="3561">
                  <c:v>8637.68</c:v>
                </c:pt>
                <c:pt idx="3562">
                  <c:v>8637.9600000000009</c:v>
                </c:pt>
                <c:pt idx="3563">
                  <c:v>8648.119999999999</c:v>
                </c:pt>
                <c:pt idx="3564">
                  <c:v>8650.56</c:v>
                </c:pt>
                <c:pt idx="3565">
                  <c:v>8653.56</c:v>
                </c:pt>
                <c:pt idx="3566">
                  <c:v>8663.16</c:v>
                </c:pt>
                <c:pt idx="3567">
                  <c:v>8667.44</c:v>
                </c:pt>
                <c:pt idx="3568">
                  <c:v>8667.56</c:v>
                </c:pt>
                <c:pt idx="3569">
                  <c:v>8670.08</c:v>
                </c:pt>
                <c:pt idx="3570">
                  <c:v>8673.92</c:v>
                </c:pt>
                <c:pt idx="3571">
                  <c:v>8679.68</c:v>
                </c:pt>
                <c:pt idx="3572">
                  <c:v>8689.7999999999993</c:v>
                </c:pt>
                <c:pt idx="3573">
                  <c:v>8693.119999999999</c:v>
                </c:pt>
                <c:pt idx="3574">
                  <c:v>8699.76</c:v>
                </c:pt>
                <c:pt idx="3575">
                  <c:v>8711.52</c:v>
                </c:pt>
                <c:pt idx="3576">
                  <c:v>8711.76</c:v>
                </c:pt>
                <c:pt idx="3577">
                  <c:v>8714.1200000000008</c:v>
                </c:pt>
                <c:pt idx="3578">
                  <c:v>8720.7999999999993</c:v>
                </c:pt>
                <c:pt idx="3579">
                  <c:v>8728.7199999999993</c:v>
                </c:pt>
                <c:pt idx="3580">
                  <c:v>8743.119999999999</c:v>
                </c:pt>
                <c:pt idx="3581">
                  <c:v>8748.2800000000007</c:v>
                </c:pt>
                <c:pt idx="3582">
                  <c:v>8756.56</c:v>
                </c:pt>
                <c:pt idx="3583">
                  <c:v>8757.2800000000007</c:v>
                </c:pt>
                <c:pt idx="3584">
                  <c:v>8760.48</c:v>
                </c:pt>
                <c:pt idx="3585">
                  <c:v>8770.08</c:v>
                </c:pt>
                <c:pt idx="3586">
                  <c:v>8772.5999999999985</c:v>
                </c:pt>
                <c:pt idx="3587">
                  <c:v>8773.68</c:v>
                </c:pt>
                <c:pt idx="3588">
                  <c:v>8776.32</c:v>
                </c:pt>
                <c:pt idx="3589">
                  <c:v>8778.9600000000009</c:v>
                </c:pt>
                <c:pt idx="3590">
                  <c:v>8779.0399999999991</c:v>
                </c:pt>
                <c:pt idx="3591">
                  <c:v>8779.08</c:v>
                </c:pt>
                <c:pt idx="3592">
                  <c:v>8781.880000000001</c:v>
                </c:pt>
                <c:pt idx="3593">
                  <c:v>8782.32</c:v>
                </c:pt>
                <c:pt idx="3594">
                  <c:v>8783.24</c:v>
                </c:pt>
                <c:pt idx="3595">
                  <c:v>8785.24</c:v>
                </c:pt>
                <c:pt idx="3596">
                  <c:v>8787.52</c:v>
                </c:pt>
                <c:pt idx="3597">
                  <c:v>8795.64</c:v>
                </c:pt>
                <c:pt idx="3598">
                  <c:v>8797.48</c:v>
                </c:pt>
                <c:pt idx="3599">
                  <c:v>8804.0400000000009</c:v>
                </c:pt>
                <c:pt idx="3600">
                  <c:v>8818.76</c:v>
                </c:pt>
                <c:pt idx="3601">
                  <c:v>8826.4</c:v>
                </c:pt>
                <c:pt idx="3602">
                  <c:v>8827</c:v>
                </c:pt>
                <c:pt idx="3603">
                  <c:v>8830.2000000000007</c:v>
                </c:pt>
                <c:pt idx="3604">
                  <c:v>8833.84</c:v>
                </c:pt>
                <c:pt idx="3605">
                  <c:v>8835.24</c:v>
                </c:pt>
                <c:pt idx="3606">
                  <c:v>8842.08</c:v>
                </c:pt>
                <c:pt idx="3607">
                  <c:v>8853.119999999999</c:v>
                </c:pt>
                <c:pt idx="3608">
                  <c:v>8858.5999999999985</c:v>
                </c:pt>
                <c:pt idx="3609">
                  <c:v>8859.2800000000007</c:v>
                </c:pt>
                <c:pt idx="3610">
                  <c:v>8866.16</c:v>
                </c:pt>
                <c:pt idx="3611">
                  <c:v>8866.7199999999993</c:v>
                </c:pt>
                <c:pt idx="3612">
                  <c:v>8869.880000000001</c:v>
                </c:pt>
                <c:pt idx="3613">
                  <c:v>8873.7199999999993</c:v>
                </c:pt>
                <c:pt idx="3614">
                  <c:v>8887.08</c:v>
                </c:pt>
                <c:pt idx="3615">
                  <c:v>8896.92</c:v>
                </c:pt>
                <c:pt idx="3616">
                  <c:v>8898.5999999999985</c:v>
                </c:pt>
                <c:pt idx="3617">
                  <c:v>8906.880000000001</c:v>
                </c:pt>
                <c:pt idx="3618">
                  <c:v>8916.48</c:v>
                </c:pt>
                <c:pt idx="3619">
                  <c:v>8921.5600000000013</c:v>
                </c:pt>
                <c:pt idx="3620">
                  <c:v>8932.7200000000012</c:v>
                </c:pt>
                <c:pt idx="3621">
                  <c:v>8933.32</c:v>
                </c:pt>
                <c:pt idx="3622">
                  <c:v>8933.48</c:v>
                </c:pt>
                <c:pt idx="3623">
                  <c:v>8937.16</c:v>
                </c:pt>
                <c:pt idx="3624">
                  <c:v>8963.0399999999991</c:v>
                </c:pt>
                <c:pt idx="3625">
                  <c:v>8963.52</c:v>
                </c:pt>
                <c:pt idx="3626">
                  <c:v>8968.36</c:v>
                </c:pt>
                <c:pt idx="3627">
                  <c:v>8971.32</c:v>
                </c:pt>
                <c:pt idx="3628">
                  <c:v>8974.9600000000009</c:v>
                </c:pt>
                <c:pt idx="3629">
                  <c:v>8983.08</c:v>
                </c:pt>
                <c:pt idx="3630">
                  <c:v>8984.24</c:v>
                </c:pt>
                <c:pt idx="3631">
                  <c:v>8985.5999999999985</c:v>
                </c:pt>
                <c:pt idx="3632">
                  <c:v>8992.2799999999988</c:v>
                </c:pt>
                <c:pt idx="3633">
                  <c:v>8994</c:v>
                </c:pt>
                <c:pt idx="3634">
                  <c:v>8996.56</c:v>
                </c:pt>
                <c:pt idx="3635">
                  <c:v>9010.2000000000007</c:v>
                </c:pt>
                <c:pt idx="3636">
                  <c:v>9012.4</c:v>
                </c:pt>
                <c:pt idx="3637">
                  <c:v>9015.4000000000015</c:v>
                </c:pt>
                <c:pt idx="3638">
                  <c:v>9033.84</c:v>
                </c:pt>
                <c:pt idx="3639">
                  <c:v>9046</c:v>
                </c:pt>
                <c:pt idx="3640">
                  <c:v>9053.880000000001</c:v>
                </c:pt>
                <c:pt idx="3641">
                  <c:v>9059.36</c:v>
                </c:pt>
                <c:pt idx="3642">
                  <c:v>9067.5600000000013</c:v>
                </c:pt>
                <c:pt idx="3643">
                  <c:v>9071.68</c:v>
                </c:pt>
                <c:pt idx="3644">
                  <c:v>9078</c:v>
                </c:pt>
                <c:pt idx="3645">
                  <c:v>9087.7200000000012</c:v>
                </c:pt>
                <c:pt idx="3646">
                  <c:v>9090.52</c:v>
                </c:pt>
                <c:pt idx="3647">
                  <c:v>9093.68</c:v>
                </c:pt>
                <c:pt idx="3648">
                  <c:v>9094.56</c:v>
                </c:pt>
                <c:pt idx="3649">
                  <c:v>9094.7200000000012</c:v>
                </c:pt>
                <c:pt idx="3650">
                  <c:v>9095.84</c:v>
                </c:pt>
                <c:pt idx="3651">
                  <c:v>9097.68</c:v>
                </c:pt>
                <c:pt idx="3652">
                  <c:v>9099.119999999999</c:v>
                </c:pt>
                <c:pt idx="3653">
                  <c:v>9103.119999999999</c:v>
                </c:pt>
                <c:pt idx="3654">
                  <c:v>9104</c:v>
                </c:pt>
                <c:pt idx="3655">
                  <c:v>9110.4000000000015</c:v>
                </c:pt>
                <c:pt idx="3656">
                  <c:v>9110.84</c:v>
                </c:pt>
                <c:pt idx="3657">
                  <c:v>9128.9599999999991</c:v>
                </c:pt>
                <c:pt idx="3658">
                  <c:v>9134.7199999999993</c:v>
                </c:pt>
                <c:pt idx="3659">
                  <c:v>9139.6</c:v>
                </c:pt>
                <c:pt idx="3660">
                  <c:v>9140.4</c:v>
                </c:pt>
                <c:pt idx="3661">
                  <c:v>9145.2800000000007</c:v>
                </c:pt>
                <c:pt idx="3662">
                  <c:v>9146.2800000000007</c:v>
                </c:pt>
                <c:pt idx="3663">
                  <c:v>9152.24</c:v>
                </c:pt>
                <c:pt idx="3664">
                  <c:v>9152.68</c:v>
                </c:pt>
                <c:pt idx="3665">
                  <c:v>9156</c:v>
                </c:pt>
                <c:pt idx="3666">
                  <c:v>9164.24</c:v>
                </c:pt>
                <c:pt idx="3667">
                  <c:v>9167.48</c:v>
                </c:pt>
                <c:pt idx="3668">
                  <c:v>9170.68</c:v>
                </c:pt>
                <c:pt idx="3669">
                  <c:v>9178.08</c:v>
                </c:pt>
                <c:pt idx="3670">
                  <c:v>9178.84</c:v>
                </c:pt>
                <c:pt idx="3671">
                  <c:v>9208.8000000000011</c:v>
                </c:pt>
                <c:pt idx="3672">
                  <c:v>9210.9600000000009</c:v>
                </c:pt>
                <c:pt idx="3673">
                  <c:v>9217.92</c:v>
                </c:pt>
                <c:pt idx="3674">
                  <c:v>9222.56</c:v>
                </c:pt>
                <c:pt idx="3675">
                  <c:v>9243.4400000000023</c:v>
                </c:pt>
                <c:pt idx="3676">
                  <c:v>9243.48</c:v>
                </c:pt>
                <c:pt idx="3677">
                  <c:v>9244.119999999999</c:v>
                </c:pt>
                <c:pt idx="3678">
                  <c:v>9244.84</c:v>
                </c:pt>
                <c:pt idx="3679">
                  <c:v>9248.08</c:v>
                </c:pt>
                <c:pt idx="3680">
                  <c:v>9249.119999999999</c:v>
                </c:pt>
                <c:pt idx="3681">
                  <c:v>9250.119999999999</c:v>
                </c:pt>
                <c:pt idx="3682">
                  <c:v>9252.4399999999987</c:v>
                </c:pt>
                <c:pt idx="3683">
                  <c:v>9271.119999999999</c:v>
                </c:pt>
                <c:pt idx="3684">
                  <c:v>9271.16</c:v>
                </c:pt>
                <c:pt idx="3685">
                  <c:v>9272.2000000000007</c:v>
                </c:pt>
                <c:pt idx="3686">
                  <c:v>9282.64</c:v>
                </c:pt>
                <c:pt idx="3687">
                  <c:v>9296.56</c:v>
                </c:pt>
                <c:pt idx="3688">
                  <c:v>9301.08</c:v>
                </c:pt>
                <c:pt idx="3689">
                  <c:v>9305.36</c:v>
                </c:pt>
                <c:pt idx="3690">
                  <c:v>9316.1999999999989</c:v>
                </c:pt>
                <c:pt idx="3691">
                  <c:v>9319.48</c:v>
                </c:pt>
                <c:pt idx="3692">
                  <c:v>9334.68</c:v>
                </c:pt>
                <c:pt idx="3693">
                  <c:v>9346.9200000000019</c:v>
                </c:pt>
                <c:pt idx="3694">
                  <c:v>9354.24</c:v>
                </c:pt>
                <c:pt idx="3695">
                  <c:v>9356.119999999999</c:v>
                </c:pt>
                <c:pt idx="3696">
                  <c:v>9367.24</c:v>
                </c:pt>
                <c:pt idx="3697">
                  <c:v>9367.880000000001</c:v>
                </c:pt>
                <c:pt idx="3698">
                  <c:v>9389.84</c:v>
                </c:pt>
                <c:pt idx="3699">
                  <c:v>9405.1999999999989</c:v>
                </c:pt>
                <c:pt idx="3700">
                  <c:v>9407.16</c:v>
                </c:pt>
                <c:pt idx="3701">
                  <c:v>9412.7999999999993</c:v>
                </c:pt>
                <c:pt idx="3702">
                  <c:v>9414.16</c:v>
                </c:pt>
                <c:pt idx="3703">
                  <c:v>9420.84</c:v>
                </c:pt>
                <c:pt idx="3704">
                  <c:v>9431</c:v>
                </c:pt>
                <c:pt idx="3705">
                  <c:v>9436.84</c:v>
                </c:pt>
                <c:pt idx="3706">
                  <c:v>9442.880000000001</c:v>
                </c:pt>
                <c:pt idx="3707">
                  <c:v>9453.36</c:v>
                </c:pt>
                <c:pt idx="3708">
                  <c:v>9458.9200000000019</c:v>
                </c:pt>
                <c:pt idx="3709">
                  <c:v>9470.2000000000007</c:v>
                </c:pt>
                <c:pt idx="3710">
                  <c:v>9475.68</c:v>
                </c:pt>
                <c:pt idx="3711">
                  <c:v>9481.24</c:v>
                </c:pt>
                <c:pt idx="3712">
                  <c:v>9483.4</c:v>
                </c:pt>
                <c:pt idx="3713">
                  <c:v>9493.7199999999993</c:v>
                </c:pt>
                <c:pt idx="3714">
                  <c:v>9496.7200000000012</c:v>
                </c:pt>
                <c:pt idx="3715">
                  <c:v>9497.16</c:v>
                </c:pt>
                <c:pt idx="3716">
                  <c:v>9498.16</c:v>
                </c:pt>
                <c:pt idx="3717">
                  <c:v>9506.92</c:v>
                </c:pt>
                <c:pt idx="3718">
                  <c:v>9513.0400000000009</c:v>
                </c:pt>
                <c:pt idx="3719">
                  <c:v>9517.44</c:v>
                </c:pt>
                <c:pt idx="3720">
                  <c:v>9518.64</c:v>
                </c:pt>
                <c:pt idx="3721">
                  <c:v>9522.9599999999991</c:v>
                </c:pt>
                <c:pt idx="3722">
                  <c:v>9524.2799999999988</c:v>
                </c:pt>
                <c:pt idx="3723">
                  <c:v>9531.36</c:v>
                </c:pt>
                <c:pt idx="3724">
                  <c:v>9531.84</c:v>
                </c:pt>
                <c:pt idx="3725">
                  <c:v>9531.92</c:v>
                </c:pt>
                <c:pt idx="3726">
                  <c:v>9543.2799999999988</c:v>
                </c:pt>
                <c:pt idx="3727">
                  <c:v>9550.68</c:v>
                </c:pt>
                <c:pt idx="3728">
                  <c:v>9551.119999999999</c:v>
                </c:pt>
                <c:pt idx="3729">
                  <c:v>9554.24</c:v>
                </c:pt>
                <c:pt idx="3730">
                  <c:v>9559.76</c:v>
                </c:pt>
                <c:pt idx="3731">
                  <c:v>9572.9600000000009</c:v>
                </c:pt>
                <c:pt idx="3732">
                  <c:v>9575.36</c:v>
                </c:pt>
                <c:pt idx="3733">
                  <c:v>9582.0399999999991</c:v>
                </c:pt>
                <c:pt idx="3734">
                  <c:v>9582.56</c:v>
                </c:pt>
                <c:pt idx="3735">
                  <c:v>9586.32</c:v>
                </c:pt>
                <c:pt idx="3736">
                  <c:v>9587.24</c:v>
                </c:pt>
                <c:pt idx="3737">
                  <c:v>9592.119999999999</c:v>
                </c:pt>
                <c:pt idx="3738">
                  <c:v>9604.08</c:v>
                </c:pt>
                <c:pt idx="3739">
                  <c:v>9604.52</c:v>
                </c:pt>
                <c:pt idx="3740">
                  <c:v>9604.7999999999993</c:v>
                </c:pt>
                <c:pt idx="3741">
                  <c:v>9612.7999999999993</c:v>
                </c:pt>
                <c:pt idx="3742">
                  <c:v>9636.24</c:v>
                </c:pt>
                <c:pt idx="3743">
                  <c:v>9639.7199999999993</c:v>
                </c:pt>
                <c:pt idx="3744">
                  <c:v>9644.119999999999</c:v>
                </c:pt>
                <c:pt idx="3745">
                  <c:v>9653.7999999999993</c:v>
                </c:pt>
                <c:pt idx="3746">
                  <c:v>9656.64</c:v>
                </c:pt>
                <c:pt idx="3747">
                  <c:v>9666.5999999999985</c:v>
                </c:pt>
                <c:pt idx="3748">
                  <c:v>9670.08</c:v>
                </c:pt>
                <c:pt idx="3749">
                  <c:v>9671.5600000000013</c:v>
                </c:pt>
                <c:pt idx="3750">
                  <c:v>9679.56</c:v>
                </c:pt>
                <c:pt idx="3751">
                  <c:v>9679.64</c:v>
                </c:pt>
                <c:pt idx="3752">
                  <c:v>9689.119999999999</c:v>
                </c:pt>
                <c:pt idx="3753">
                  <c:v>9692.52</c:v>
                </c:pt>
                <c:pt idx="3754">
                  <c:v>9715.48</c:v>
                </c:pt>
                <c:pt idx="3755">
                  <c:v>9718.56</c:v>
                </c:pt>
                <c:pt idx="3756">
                  <c:v>9718.68</c:v>
                </c:pt>
                <c:pt idx="3757">
                  <c:v>9734.32</c:v>
                </c:pt>
                <c:pt idx="3758">
                  <c:v>9751.44</c:v>
                </c:pt>
                <c:pt idx="3759">
                  <c:v>9759.48</c:v>
                </c:pt>
                <c:pt idx="3760">
                  <c:v>9763.48</c:v>
                </c:pt>
                <c:pt idx="3761">
                  <c:v>9766.0399999999991</c:v>
                </c:pt>
                <c:pt idx="3762">
                  <c:v>9785.32</c:v>
                </c:pt>
                <c:pt idx="3763">
                  <c:v>9802.4000000000015</c:v>
                </c:pt>
                <c:pt idx="3764">
                  <c:v>9805.56</c:v>
                </c:pt>
                <c:pt idx="3765">
                  <c:v>9852</c:v>
                </c:pt>
                <c:pt idx="3766">
                  <c:v>9862.32</c:v>
                </c:pt>
                <c:pt idx="3767">
                  <c:v>9894.52</c:v>
                </c:pt>
                <c:pt idx="3768">
                  <c:v>9898.880000000001</c:v>
                </c:pt>
                <c:pt idx="3769">
                  <c:v>9899.7999999999993</c:v>
                </c:pt>
                <c:pt idx="3770">
                  <c:v>9901.7999999999993</c:v>
                </c:pt>
                <c:pt idx="3771">
                  <c:v>9910.0399999999991</c:v>
                </c:pt>
                <c:pt idx="3772">
                  <c:v>9916.44</c:v>
                </c:pt>
                <c:pt idx="3773">
                  <c:v>9919.64</c:v>
                </c:pt>
                <c:pt idx="3774">
                  <c:v>9926.08</c:v>
                </c:pt>
                <c:pt idx="3775">
                  <c:v>9936.0399999999991</c:v>
                </c:pt>
                <c:pt idx="3776">
                  <c:v>9971.24</c:v>
                </c:pt>
                <c:pt idx="3777">
                  <c:v>9973</c:v>
                </c:pt>
                <c:pt idx="3778">
                  <c:v>9975.76</c:v>
                </c:pt>
                <c:pt idx="3779">
                  <c:v>9990.119999999999</c:v>
                </c:pt>
                <c:pt idx="3780">
                  <c:v>9991.56</c:v>
                </c:pt>
                <c:pt idx="3781">
                  <c:v>9993.880000000001</c:v>
                </c:pt>
                <c:pt idx="3782">
                  <c:v>9994.2000000000007</c:v>
                </c:pt>
                <c:pt idx="3783">
                  <c:v>10021.280000000001</c:v>
                </c:pt>
                <c:pt idx="3784">
                  <c:v>10023.400000000001</c:v>
                </c:pt>
                <c:pt idx="3785">
                  <c:v>10027.92</c:v>
                </c:pt>
                <c:pt idx="3786">
                  <c:v>10035.960000000001</c:v>
                </c:pt>
                <c:pt idx="3787">
                  <c:v>10047.119999999999</c:v>
                </c:pt>
                <c:pt idx="3788">
                  <c:v>10047.44</c:v>
                </c:pt>
                <c:pt idx="3789">
                  <c:v>10049.6</c:v>
                </c:pt>
                <c:pt idx="3790">
                  <c:v>10059.799999999999</c:v>
                </c:pt>
                <c:pt idx="3791">
                  <c:v>10069.279999999999</c:v>
                </c:pt>
                <c:pt idx="3792">
                  <c:v>10070.52</c:v>
                </c:pt>
                <c:pt idx="3793">
                  <c:v>10083.16</c:v>
                </c:pt>
                <c:pt idx="3794">
                  <c:v>10094.279999999999</c:v>
                </c:pt>
                <c:pt idx="3795">
                  <c:v>10099.599999999999</c:v>
                </c:pt>
                <c:pt idx="3796">
                  <c:v>10110.24</c:v>
                </c:pt>
                <c:pt idx="3797">
                  <c:v>10128.24</c:v>
                </c:pt>
                <c:pt idx="3798">
                  <c:v>10134.279999999999</c:v>
                </c:pt>
                <c:pt idx="3799">
                  <c:v>10144.959999999999</c:v>
                </c:pt>
                <c:pt idx="3800">
                  <c:v>10168.84</c:v>
                </c:pt>
                <c:pt idx="3801">
                  <c:v>10171.400000000001</c:v>
                </c:pt>
                <c:pt idx="3802">
                  <c:v>10187.24</c:v>
                </c:pt>
                <c:pt idx="3803">
                  <c:v>10188.24</c:v>
                </c:pt>
                <c:pt idx="3804">
                  <c:v>10206.76</c:v>
                </c:pt>
                <c:pt idx="3805">
                  <c:v>10211.16</c:v>
                </c:pt>
                <c:pt idx="3806">
                  <c:v>10211.959999999999</c:v>
                </c:pt>
                <c:pt idx="3807">
                  <c:v>10235.880000000001</c:v>
                </c:pt>
                <c:pt idx="3808">
                  <c:v>10248.039999999999</c:v>
                </c:pt>
                <c:pt idx="3809">
                  <c:v>10250.720000000001</c:v>
                </c:pt>
                <c:pt idx="3810">
                  <c:v>10250.84</c:v>
                </c:pt>
                <c:pt idx="3811">
                  <c:v>10257.119999999999</c:v>
                </c:pt>
                <c:pt idx="3812">
                  <c:v>10258.68</c:v>
                </c:pt>
                <c:pt idx="3813">
                  <c:v>10267.959999999999</c:v>
                </c:pt>
                <c:pt idx="3814">
                  <c:v>10272.92</c:v>
                </c:pt>
                <c:pt idx="3815">
                  <c:v>10292.56</c:v>
                </c:pt>
                <c:pt idx="3816">
                  <c:v>10298.200000000001</c:v>
                </c:pt>
                <c:pt idx="3817">
                  <c:v>10316.119999999999</c:v>
                </c:pt>
                <c:pt idx="3818">
                  <c:v>10316.599999999999</c:v>
                </c:pt>
                <c:pt idx="3819">
                  <c:v>10329.08</c:v>
                </c:pt>
                <c:pt idx="3820">
                  <c:v>10337.039999999999</c:v>
                </c:pt>
                <c:pt idx="3821">
                  <c:v>10339.68</c:v>
                </c:pt>
                <c:pt idx="3822">
                  <c:v>10347.400000000001</c:v>
                </c:pt>
                <c:pt idx="3823">
                  <c:v>10360.52</c:v>
                </c:pt>
                <c:pt idx="3824">
                  <c:v>10366.400000000001</c:v>
                </c:pt>
                <c:pt idx="3825">
                  <c:v>10380.64</c:v>
                </c:pt>
                <c:pt idx="3826">
                  <c:v>10387.56</c:v>
                </c:pt>
                <c:pt idx="3827">
                  <c:v>10397.4</c:v>
                </c:pt>
                <c:pt idx="3828">
                  <c:v>10423.76</c:v>
                </c:pt>
                <c:pt idx="3829">
                  <c:v>10440.36</c:v>
                </c:pt>
                <c:pt idx="3830">
                  <c:v>10445.44</c:v>
                </c:pt>
                <c:pt idx="3831">
                  <c:v>10456.68</c:v>
                </c:pt>
                <c:pt idx="3832">
                  <c:v>10464.32</c:v>
                </c:pt>
                <c:pt idx="3833">
                  <c:v>10485.32</c:v>
                </c:pt>
                <c:pt idx="3834">
                  <c:v>10490.08</c:v>
                </c:pt>
                <c:pt idx="3835">
                  <c:v>10505.28</c:v>
                </c:pt>
                <c:pt idx="3836">
                  <c:v>10519.92</c:v>
                </c:pt>
                <c:pt idx="3837">
                  <c:v>10523.64</c:v>
                </c:pt>
                <c:pt idx="3838">
                  <c:v>10537.96</c:v>
                </c:pt>
                <c:pt idx="3839">
                  <c:v>10538.24</c:v>
                </c:pt>
                <c:pt idx="3840">
                  <c:v>10557.8</c:v>
                </c:pt>
                <c:pt idx="3841">
                  <c:v>10562.28</c:v>
                </c:pt>
                <c:pt idx="3842">
                  <c:v>10574.36</c:v>
                </c:pt>
                <c:pt idx="3843">
                  <c:v>10585.52</c:v>
                </c:pt>
                <c:pt idx="3844">
                  <c:v>10586.119999999999</c:v>
                </c:pt>
                <c:pt idx="3845">
                  <c:v>10587.16</c:v>
                </c:pt>
                <c:pt idx="3846">
                  <c:v>10600.08</c:v>
                </c:pt>
                <c:pt idx="3847">
                  <c:v>10613.400000000001</c:v>
                </c:pt>
                <c:pt idx="3848">
                  <c:v>10615.2</c:v>
                </c:pt>
                <c:pt idx="3849">
                  <c:v>10635.68</c:v>
                </c:pt>
                <c:pt idx="3850">
                  <c:v>10640.76</c:v>
                </c:pt>
                <c:pt idx="3851">
                  <c:v>10644.28</c:v>
                </c:pt>
                <c:pt idx="3852">
                  <c:v>10654.119999999999</c:v>
                </c:pt>
                <c:pt idx="3853">
                  <c:v>10654.32</c:v>
                </c:pt>
                <c:pt idx="3854">
                  <c:v>10660.599999999999</c:v>
                </c:pt>
                <c:pt idx="3855">
                  <c:v>10704.800000000001</c:v>
                </c:pt>
                <c:pt idx="3856">
                  <c:v>10706.039999999999</c:v>
                </c:pt>
                <c:pt idx="3857">
                  <c:v>10720.48</c:v>
                </c:pt>
                <c:pt idx="3858">
                  <c:v>10727.880000000001</c:v>
                </c:pt>
                <c:pt idx="3859">
                  <c:v>10757</c:v>
                </c:pt>
                <c:pt idx="3860">
                  <c:v>10790.48</c:v>
                </c:pt>
                <c:pt idx="3861">
                  <c:v>10800.960000000001</c:v>
                </c:pt>
                <c:pt idx="3862">
                  <c:v>10803.119999999999</c:v>
                </c:pt>
                <c:pt idx="3863">
                  <c:v>10818.48</c:v>
                </c:pt>
                <c:pt idx="3864">
                  <c:v>10820.400000000001</c:v>
                </c:pt>
                <c:pt idx="3865">
                  <c:v>10844.960000000001</c:v>
                </c:pt>
                <c:pt idx="3866">
                  <c:v>10864.56</c:v>
                </c:pt>
                <c:pt idx="3867">
                  <c:v>10876.599999999999</c:v>
                </c:pt>
                <c:pt idx="3868">
                  <c:v>10890</c:v>
                </c:pt>
                <c:pt idx="3869">
                  <c:v>10894.04</c:v>
                </c:pt>
                <c:pt idx="3870">
                  <c:v>10904.72</c:v>
                </c:pt>
                <c:pt idx="3871">
                  <c:v>10912.279999999999</c:v>
                </c:pt>
                <c:pt idx="3872">
                  <c:v>10947.44</c:v>
                </c:pt>
                <c:pt idx="3873">
                  <c:v>10957.4</c:v>
                </c:pt>
                <c:pt idx="3874">
                  <c:v>10972.599999999999</c:v>
                </c:pt>
                <c:pt idx="3875">
                  <c:v>10975.36</c:v>
                </c:pt>
                <c:pt idx="3876">
                  <c:v>10975.84</c:v>
                </c:pt>
                <c:pt idx="3877">
                  <c:v>11004.68</c:v>
                </c:pt>
                <c:pt idx="3878">
                  <c:v>11025.76</c:v>
                </c:pt>
                <c:pt idx="3879">
                  <c:v>11088.28</c:v>
                </c:pt>
                <c:pt idx="3880">
                  <c:v>11088.52</c:v>
                </c:pt>
                <c:pt idx="3881">
                  <c:v>11125.04</c:v>
                </c:pt>
                <c:pt idx="3882">
                  <c:v>11125.52</c:v>
                </c:pt>
                <c:pt idx="3883">
                  <c:v>11130.36</c:v>
                </c:pt>
                <c:pt idx="3884">
                  <c:v>11134.119999999999</c:v>
                </c:pt>
                <c:pt idx="3885">
                  <c:v>11137.28</c:v>
                </c:pt>
                <c:pt idx="3886">
                  <c:v>11149.720000000001</c:v>
                </c:pt>
                <c:pt idx="3887">
                  <c:v>11177.24</c:v>
                </c:pt>
                <c:pt idx="3888">
                  <c:v>11189.880000000001</c:v>
                </c:pt>
                <c:pt idx="3889">
                  <c:v>11214.16</c:v>
                </c:pt>
                <c:pt idx="3890">
                  <c:v>11215.48</c:v>
                </c:pt>
                <c:pt idx="3891">
                  <c:v>11216.44</c:v>
                </c:pt>
                <c:pt idx="3892">
                  <c:v>11237.44</c:v>
                </c:pt>
                <c:pt idx="3893">
                  <c:v>11241.960000000001</c:v>
                </c:pt>
                <c:pt idx="3894">
                  <c:v>11285.32</c:v>
                </c:pt>
                <c:pt idx="3895">
                  <c:v>11293.84</c:v>
                </c:pt>
                <c:pt idx="3896">
                  <c:v>11296.96</c:v>
                </c:pt>
                <c:pt idx="3897">
                  <c:v>11303.84</c:v>
                </c:pt>
                <c:pt idx="3898">
                  <c:v>11323.64</c:v>
                </c:pt>
                <c:pt idx="3899">
                  <c:v>11333.8</c:v>
                </c:pt>
                <c:pt idx="3900">
                  <c:v>11351.119999999999</c:v>
                </c:pt>
                <c:pt idx="3901">
                  <c:v>11369.92</c:v>
                </c:pt>
                <c:pt idx="3902">
                  <c:v>11383.119999999999</c:v>
                </c:pt>
                <c:pt idx="3903">
                  <c:v>11384.84</c:v>
                </c:pt>
                <c:pt idx="3904">
                  <c:v>11396</c:v>
                </c:pt>
                <c:pt idx="3905">
                  <c:v>11401.599999999999</c:v>
                </c:pt>
                <c:pt idx="3906">
                  <c:v>11422.24</c:v>
                </c:pt>
                <c:pt idx="3907">
                  <c:v>11433.519999999999</c:v>
                </c:pt>
                <c:pt idx="3908">
                  <c:v>11434.64</c:v>
                </c:pt>
                <c:pt idx="3909">
                  <c:v>11469.56</c:v>
                </c:pt>
                <c:pt idx="3910">
                  <c:v>11469.68</c:v>
                </c:pt>
                <c:pt idx="3911">
                  <c:v>11472.880000000001</c:v>
                </c:pt>
                <c:pt idx="3912">
                  <c:v>11484.84</c:v>
                </c:pt>
                <c:pt idx="3913">
                  <c:v>11517.48</c:v>
                </c:pt>
                <c:pt idx="3914">
                  <c:v>11519.48</c:v>
                </c:pt>
                <c:pt idx="3915">
                  <c:v>11551.36</c:v>
                </c:pt>
                <c:pt idx="3916">
                  <c:v>11582.2</c:v>
                </c:pt>
                <c:pt idx="3917">
                  <c:v>11595.24</c:v>
                </c:pt>
                <c:pt idx="3918">
                  <c:v>11608.48</c:v>
                </c:pt>
                <c:pt idx="3919">
                  <c:v>11618.599999999999</c:v>
                </c:pt>
                <c:pt idx="3920">
                  <c:v>11641.28</c:v>
                </c:pt>
                <c:pt idx="3921">
                  <c:v>11645.52</c:v>
                </c:pt>
                <c:pt idx="3922">
                  <c:v>11645.8</c:v>
                </c:pt>
                <c:pt idx="3923">
                  <c:v>11653.52</c:v>
                </c:pt>
                <c:pt idx="3924">
                  <c:v>11665.199999999999</c:v>
                </c:pt>
                <c:pt idx="3925">
                  <c:v>11670.56</c:v>
                </c:pt>
                <c:pt idx="3926">
                  <c:v>11678.56</c:v>
                </c:pt>
                <c:pt idx="3927">
                  <c:v>11702.52</c:v>
                </c:pt>
                <c:pt idx="3928">
                  <c:v>11722.52</c:v>
                </c:pt>
                <c:pt idx="3929">
                  <c:v>11759.52</c:v>
                </c:pt>
                <c:pt idx="3930">
                  <c:v>11768.68</c:v>
                </c:pt>
                <c:pt idx="3931">
                  <c:v>11780.04</c:v>
                </c:pt>
                <c:pt idx="3932">
                  <c:v>11796.44</c:v>
                </c:pt>
                <c:pt idx="3933">
                  <c:v>11822.44</c:v>
                </c:pt>
                <c:pt idx="3934">
                  <c:v>11880.76</c:v>
                </c:pt>
                <c:pt idx="3935">
                  <c:v>11891.36</c:v>
                </c:pt>
                <c:pt idx="3936">
                  <c:v>11926.92</c:v>
                </c:pt>
                <c:pt idx="3937">
                  <c:v>11927.039999999999</c:v>
                </c:pt>
                <c:pt idx="3938">
                  <c:v>11929.599999999999</c:v>
                </c:pt>
                <c:pt idx="3939">
                  <c:v>11933.400000000001</c:v>
                </c:pt>
                <c:pt idx="3940">
                  <c:v>11936.8</c:v>
                </c:pt>
                <c:pt idx="3941">
                  <c:v>11949.2</c:v>
                </c:pt>
                <c:pt idx="3942">
                  <c:v>12019.68</c:v>
                </c:pt>
                <c:pt idx="3943">
                  <c:v>12041.960000000001</c:v>
                </c:pt>
                <c:pt idx="3944">
                  <c:v>12054.28</c:v>
                </c:pt>
                <c:pt idx="3945">
                  <c:v>12086.599999999999</c:v>
                </c:pt>
                <c:pt idx="3946">
                  <c:v>12110.96</c:v>
                </c:pt>
                <c:pt idx="3947">
                  <c:v>12120.599999999999</c:v>
                </c:pt>
                <c:pt idx="3948">
                  <c:v>12148.96</c:v>
                </c:pt>
                <c:pt idx="3949">
                  <c:v>12151.52</c:v>
                </c:pt>
                <c:pt idx="3950">
                  <c:v>12198.16</c:v>
                </c:pt>
                <c:pt idx="3951">
                  <c:v>12202.039999999999</c:v>
                </c:pt>
                <c:pt idx="3952">
                  <c:v>12279.08</c:v>
                </c:pt>
                <c:pt idx="3953">
                  <c:v>12282.880000000001</c:v>
                </c:pt>
                <c:pt idx="3954">
                  <c:v>12284.24</c:v>
                </c:pt>
                <c:pt idx="3955">
                  <c:v>12297.08</c:v>
                </c:pt>
                <c:pt idx="3956">
                  <c:v>12312.279999999999</c:v>
                </c:pt>
                <c:pt idx="3957">
                  <c:v>12374.880000000001</c:v>
                </c:pt>
                <c:pt idx="3958">
                  <c:v>12379.56</c:v>
                </c:pt>
                <c:pt idx="3959">
                  <c:v>12542.76</c:v>
                </c:pt>
                <c:pt idx="3960">
                  <c:v>12543.52</c:v>
                </c:pt>
                <c:pt idx="3961">
                  <c:v>12626.84</c:v>
                </c:pt>
                <c:pt idx="3962">
                  <c:v>12627.52</c:v>
                </c:pt>
                <c:pt idx="3963">
                  <c:v>12637.599999999999</c:v>
                </c:pt>
                <c:pt idx="3964">
                  <c:v>12676.2</c:v>
                </c:pt>
                <c:pt idx="3965">
                  <c:v>12754.68</c:v>
                </c:pt>
                <c:pt idx="3966">
                  <c:v>12845.16</c:v>
                </c:pt>
                <c:pt idx="3967">
                  <c:v>12853.880000000001</c:v>
                </c:pt>
                <c:pt idx="3968">
                  <c:v>12867.880000000001</c:v>
                </c:pt>
                <c:pt idx="3969">
                  <c:v>12872.880000000001</c:v>
                </c:pt>
                <c:pt idx="3970">
                  <c:v>12918.119999999999</c:v>
                </c:pt>
                <c:pt idx="3971">
                  <c:v>13003.880000000001</c:v>
                </c:pt>
                <c:pt idx="3972">
                  <c:v>13211.44</c:v>
                </c:pt>
                <c:pt idx="3973">
                  <c:v>13257.720000000001</c:v>
                </c:pt>
                <c:pt idx="3974">
                  <c:v>13267.92</c:v>
                </c:pt>
                <c:pt idx="3975">
                  <c:v>13311.68</c:v>
                </c:pt>
                <c:pt idx="3976">
                  <c:v>13347.039999999999</c:v>
                </c:pt>
                <c:pt idx="3977">
                  <c:v>13363.119999999999</c:v>
                </c:pt>
                <c:pt idx="3978">
                  <c:v>13384.56</c:v>
                </c:pt>
                <c:pt idx="3979">
                  <c:v>13429.52</c:v>
                </c:pt>
                <c:pt idx="3980">
                  <c:v>13538.56</c:v>
                </c:pt>
                <c:pt idx="3981">
                  <c:v>13592.36</c:v>
                </c:pt>
                <c:pt idx="3982">
                  <c:v>13594.64</c:v>
                </c:pt>
                <c:pt idx="3983">
                  <c:v>13684.16</c:v>
                </c:pt>
                <c:pt idx="3984">
                  <c:v>13691.880000000001</c:v>
                </c:pt>
                <c:pt idx="3985">
                  <c:v>13714</c:v>
                </c:pt>
                <c:pt idx="3986">
                  <c:v>13755.04</c:v>
                </c:pt>
                <c:pt idx="3987">
                  <c:v>13799.24</c:v>
                </c:pt>
                <c:pt idx="3988">
                  <c:v>13893.44</c:v>
                </c:pt>
                <c:pt idx="3989">
                  <c:v>13990.4</c:v>
                </c:pt>
                <c:pt idx="3990">
                  <c:v>14048.279999999999</c:v>
                </c:pt>
                <c:pt idx="3991">
                  <c:v>14116.28</c:v>
                </c:pt>
                <c:pt idx="3992">
                  <c:v>14178.32</c:v>
                </c:pt>
                <c:pt idx="3993">
                  <c:v>14253.64</c:v>
                </c:pt>
                <c:pt idx="3994">
                  <c:v>14263.400000000001</c:v>
                </c:pt>
                <c:pt idx="3995">
                  <c:v>14684.48</c:v>
                </c:pt>
                <c:pt idx="3996">
                  <c:v>14961.8</c:v>
                </c:pt>
                <c:pt idx="3997">
                  <c:v>15033.24</c:v>
                </c:pt>
                <c:pt idx="3998">
                  <c:v>15237.08</c:v>
                </c:pt>
                <c:pt idx="3999">
                  <c:v>17674.12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59-49C3-9A29-757624C868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20775743"/>
        <c:axId val="720774079"/>
      </c:barChart>
      <c:catAx>
        <c:axId val="72077574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0774079"/>
        <c:crosses val="autoZero"/>
        <c:auto val="1"/>
        <c:lblAlgn val="ctr"/>
        <c:lblOffset val="100"/>
        <c:noMultiLvlLbl val="0"/>
      </c:catAx>
      <c:valAx>
        <c:axId val="720774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07757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Project 1_PM.xlsx]Strategy 1!PivotTable1</c:name>
    <c:fmtId val="1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9251652726337135E-2"/>
          <c:y val="6.9008224588700304E-2"/>
          <c:w val="0.90698486420801794"/>
          <c:h val="0.9048162419466202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'Strategy 1'!$C$6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'Strategy 1'!$B$7:$B$4007</c:f>
              <c:strCache>
                <c:ptCount val="4000"/>
                <c:pt idx="0">
                  <c:v>8412151526</c:v>
                </c:pt>
                <c:pt idx="1">
                  <c:v>1101469803</c:v>
                </c:pt>
                <c:pt idx="2">
                  <c:v>2629965295</c:v>
                </c:pt>
                <c:pt idx="3">
                  <c:v>7279836542</c:v>
                </c:pt>
                <c:pt idx="4">
                  <c:v>2696842825</c:v>
                </c:pt>
                <c:pt idx="5">
                  <c:v>9670401348</c:v>
                </c:pt>
                <c:pt idx="6">
                  <c:v>1861643497</c:v>
                </c:pt>
                <c:pt idx="7">
                  <c:v>4669949586</c:v>
                </c:pt>
                <c:pt idx="8">
                  <c:v>5590115825</c:v>
                </c:pt>
                <c:pt idx="9">
                  <c:v>598458506</c:v>
                </c:pt>
                <c:pt idx="10">
                  <c:v>3001548983</c:v>
                </c:pt>
                <c:pt idx="11">
                  <c:v>6682914792</c:v>
                </c:pt>
                <c:pt idx="12">
                  <c:v>4787252232</c:v>
                </c:pt>
                <c:pt idx="13">
                  <c:v>8662335276</c:v>
                </c:pt>
                <c:pt idx="14">
                  <c:v>4514268097</c:v>
                </c:pt>
                <c:pt idx="15">
                  <c:v>7140857385</c:v>
                </c:pt>
                <c:pt idx="16">
                  <c:v>5954826315</c:v>
                </c:pt>
                <c:pt idx="17">
                  <c:v>9814526940</c:v>
                </c:pt>
                <c:pt idx="18">
                  <c:v>4303309222</c:v>
                </c:pt>
                <c:pt idx="19">
                  <c:v>610517929</c:v>
                </c:pt>
                <c:pt idx="20">
                  <c:v>2391211724</c:v>
                </c:pt>
                <c:pt idx="21">
                  <c:v>6580228776</c:v>
                </c:pt>
                <c:pt idx="22">
                  <c:v>9822827350</c:v>
                </c:pt>
                <c:pt idx="23">
                  <c:v>8378858502</c:v>
                </c:pt>
                <c:pt idx="24">
                  <c:v>7034804087</c:v>
                </c:pt>
                <c:pt idx="25">
                  <c:v>5718230714</c:v>
                </c:pt>
                <c:pt idx="26">
                  <c:v>2224393202</c:v>
                </c:pt>
                <c:pt idx="27">
                  <c:v>2408253195</c:v>
                </c:pt>
                <c:pt idx="28">
                  <c:v>4859965922</c:v>
                </c:pt>
                <c:pt idx="29">
                  <c:v>7084691529</c:v>
                </c:pt>
                <c:pt idx="30">
                  <c:v>9147639156</c:v>
                </c:pt>
                <c:pt idx="31">
                  <c:v>5326310139</c:v>
                </c:pt>
                <c:pt idx="32">
                  <c:v>9535552368</c:v>
                </c:pt>
                <c:pt idx="33">
                  <c:v>3172882772</c:v>
                </c:pt>
                <c:pt idx="34">
                  <c:v>1537620592</c:v>
                </c:pt>
                <c:pt idx="35">
                  <c:v>2275505253</c:v>
                </c:pt>
                <c:pt idx="36">
                  <c:v>675868513</c:v>
                </c:pt>
                <c:pt idx="37">
                  <c:v>9521620323</c:v>
                </c:pt>
                <c:pt idx="38">
                  <c:v>7144046357</c:v>
                </c:pt>
                <c:pt idx="39">
                  <c:v>1875157859</c:v>
                </c:pt>
                <c:pt idx="40">
                  <c:v>4669628755</c:v>
                </c:pt>
                <c:pt idx="41">
                  <c:v>6135174312</c:v>
                </c:pt>
                <c:pt idx="42">
                  <c:v>783629176</c:v>
                </c:pt>
                <c:pt idx="43">
                  <c:v>1799018342</c:v>
                </c:pt>
                <c:pt idx="44">
                  <c:v>5006505265</c:v>
                </c:pt>
                <c:pt idx="45">
                  <c:v>6861570885</c:v>
                </c:pt>
                <c:pt idx="46">
                  <c:v>2980003816</c:v>
                </c:pt>
                <c:pt idx="47">
                  <c:v>7640689821</c:v>
                </c:pt>
                <c:pt idx="48">
                  <c:v>1438579853</c:v>
                </c:pt>
                <c:pt idx="49">
                  <c:v>548668981</c:v>
                </c:pt>
                <c:pt idx="50">
                  <c:v>1830267736</c:v>
                </c:pt>
                <c:pt idx="51">
                  <c:v>6194835575</c:v>
                </c:pt>
                <c:pt idx="52">
                  <c:v>2923192265</c:v>
                </c:pt>
                <c:pt idx="53">
                  <c:v>1304938220</c:v>
                </c:pt>
                <c:pt idx="54">
                  <c:v>5993165073</c:v>
                </c:pt>
                <c:pt idx="55">
                  <c:v>8650070612</c:v>
                </c:pt>
                <c:pt idx="56">
                  <c:v>4903647765</c:v>
                </c:pt>
                <c:pt idx="57">
                  <c:v>2751793428</c:v>
                </c:pt>
                <c:pt idx="58">
                  <c:v>7646011886</c:v>
                </c:pt>
                <c:pt idx="59">
                  <c:v>3651532860</c:v>
                </c:pt>
                <c:pt idx="60">
                  <c:v>6799723857</c:v>
                </c:pt>
                <c:pt idx="61">
                  <c:v>1391663284</c:v>
                </c:pt>
                <c:pt idx="62">
                  <c:v>2639375512</c:v>
                </c:pt>
                <c:pt idx="63">
                  <c:v>8301369183</c:v>
                </c:pt>
                <c:pt idx="64">
                  <c:v>6205499983</c:v>
                </c:pt>
                <c:pt idx="65">
                  <c:v>3613036983</c:v>
                </c:pt>
                <c:pt idx="66">
                  <c:v>7085421126</c:v>
                </c:pt>
                <c:pt idx="67">
                  <c:v>8206069291</c:v>
                </c:pt>
                <c:pt idx="68">
                  <c:v>5756620524</c:v>
                </c:pt>
                <c:pt idx="69">
                  <c:v>8166940116</c:v>
                </c:pt>
                <c:pt idx="70">
                  <c:v>9675273593</c:v>
                </c:pt>
                <c:pt idx="71">
                  <c:v>2144381933</c:v>
                </c:pt>
                <c:pt idx="72">
                  <c:v>514723408</c:v>
                </c:pt>
                <c:pt idx="73">
                  <c:v>7273477958</c:v>
                </c:pt>
                <c:pt idx="74">
                  <c:v>8523481230</c:v>
                </c:pt>
                <c:pt idx="75">
                  <c:v>7303182535</c:v>
                </c:pt>
                <c:pt idx="76">
                  <c:v>5100822376</c:v>
                </c:pt>
                <c:pt idx="77">
                  <c:v>6380128441</c:v>
                </c:pt>
                <c:pt idx="78">
                  <c:v>7110753239</c:v>
                </c:pt>
                <c:pt idx="79">
                  <c:v>8863842973</c:v>
                </c:pt>
                <c:pt idx="80">
                  <c:v>9776399746</c:v>
                </c:pt>
                <c:pt idx="81">
                  <c:v>5107724191</c:v>
                </c:pt>
                <c:pt idx="82">
                  <c:v>931034531</c:v>
                </c:pt>
                <c:pt idx="83">
                  <c:v>6716957502</c:v>
                </c:pt>
                <c:pt idx="84">
                  <c:v>719323150</c:v>
                </c:pt>
                <c:pt idx="85">
                  <c:v>5540271378</c:v>
                </c:pt>
                <c:pt idx="86">
                  <c:v>5697396589</c:v>
                </c:pt>
                <c:pt idx="87">
                  <c:v>73222399</c:v>
                </c:pt>
                <c:pt idx="88">
                  <c:v>3282425015</c:v>
                </c:pt>
                <c:pt idx="89">
                  <c:v>1662469705</c:v>
                </c:pt>
                <c:pt idx="90">
                  <c:v>6947499453</c:v>
                </c:pt>
                <c:pt idx="91">
                  <c:v>1422441601</c:v>
                </c:pt>
                <c:pt idx="92">
                  <c:v>684421380</c:v>
                </c:pt>
                <c:pt idx="93">
                  <c:v>762158190</c:v>
                </c:pt>
                <c:pt idx="94">
                  <c:v>1967442436</c:v>
                </c:pt>
                <c:pt idx="95">
                  <c:v>6696735615</c:v>
                </c:pt>
                <c:pt idx="96">
                  <c:v>8703164454</c:v>
                </c:pt>
                <c:pt idx="97">
                  <c:v>2319527001</c:v>
                </c:pt>
                <c:pt idx="98">
                  <c:v>2512549615</c:v>
                </c:pt>
                <c:pt idx="99">
                  <c:v>4685126750</c:v>
                </c:pt>
                <c:pt idx="100">
                  <c:v>5184807500</c:v>
                </c:pt>
                <c:pt idx="101">
                  <c:v>6802335697</c:v>
                </c:pt>
                <c:pt idx="102">
                  <c:v>2160003093</c:v>
                </c:pt>
                <c:pt idx="103">
                  <c:v>3197423674</c:v>
                </c:pt>
                <c:pt idx="104">
                  <c:v>8868351811</c:v>
                </c:pt>
                <c:pt idx="105">
                  <c:v>898297621</c:v>
                </c:pt>
                <c:pt idx="106">
                  <c:v>6715230226</c:v>
                </c:pt>
                <c:pt idx="107">
                  <c:v>1611667232</c:v>
                </c:pt>
                <c:pt idx="108">
                  <c:v>9556833366</c:v>
                </c:pt>
                <c:pt idx="109">
                  <c:v>8650174833</c:v>
                </c:pt>
                <c:pt idx="110">
                  <c:v>9785292061</c:v>
                </c:pt>
                <c:pt idx="111">
                  <c:v>5790645968</c:v>
                </c:pt>
                <c:pt idx="112">
                  <c:v>2084557194</c:v>
                </c:pt>
                <c:pt idx="113">
                  <c:v>5505687784</c:v>
                </c:pt>
                <c:pt idx="114">
                  <c:v>4358005039</c:v>
                </c:pt>
                <c:pt idx="115">
                  <c:v>9231029975</c:v>
                </c:pt>
                <c:pt idx="116">
                  <c:v>3002515582</c:v>
                </c:pt>
                <c:pt idx="117">
                  <c:v>5810609864</c:v>
                </c:pt>
                <c:pt idx="118">
                  <c:v>2986485545</c:v>
                </c:pt>
                <c:pt idx="119">
                  <c:v>652671578</c:v>
                </c:pt>
                <c:pt idx="120">
                  <c:v>8342662977</c:v>
                </c:pt>
                <c:pt idx="121">
                  <c:v>5803308765</c:v>
                </c:pt>
                <c:pt idx="122">
                  <c:v>5316508394</c:v>
                </c:pt>
                <c:pt idx="123">
                  <c:v>8419836672</c:v>
                </c:pt>
                <c:pt idx="124">
                  <c:v>6718777056</c:v>
                </c:pt>
                <c:pt idx="125">
                  <c:v>2434012221</c:v>
                </c:pt>
                <c:pt idx="126">
                  <c:v>647900688</c:v>
                </c:pt>
                <c:pt idx="127">
                  <c:v>7033495900</c:v>
                </c:pt>
                <c:pt idx="128">
                  <c:v>9740321194</c:v>
                </c:pt>
                <c:pt idx="129">
                  <c:v>9220127997</c:v>
                </c:pt>
                <c:pt idx="130">
                  <c:v>4369280400</c:v>
                </c:pt>
                <c:pt idx="131">
                  <c:v>4634086581</c:v>
                </c:pt>
                <c:pt idx="132">
                  <c:v>4077673410</c:v>
                </c:pt>
                <c:pt idx="133">
                  <c:v>75613549</c:v>
                </c:pt>
                <c:pt idx="134">
                  <c:v>4314109394</c:v>
                </c:pt>
                <c:pt idx="135">
                  <c:v>9871712618</c:v>
                </c:pt>
                <c:pt idx="136">
                  <c:v>4035946850</c:v>
                </c:pt>
                <c:pt idx="137">
                  <c:v>8355921585</c:v>
                </c:pt>
                <c:pt idx="138">
                  <c:v>5363148080</c:v>
                </c:pt>
                <c:pt idx="139">
                  <c:v>6755251844</c:v>
                </c:pt>
                <c:pt idx="140">
                  <c:v>3545641821</c:v>
                </c:pt>
                <c:pt idx="141">
                  <c:v>5813635602</c:v>
                </c:pt>
                <c:pt idx="142">
                  <c:v>3950767037</c:v>
                </c:pt>
                <c:pt idx="143">
                  <c:v>8614930399</c:v>
                </c:pt>
                <c:pt idx="144">
                  <c:v>5256648489</c:v>
                </c:pt>
                <c:pt idx="145">
                  <c:v>4755448433</c:v>
                </c:pt>
                <c:pt idx="146">
                  <c:v>9949095131</c:v>
                </c:pt>
                <c:pt idx="147">
                  <c:v>8563393448</c:v>
                </c:pt>
                <c:pt idx="148">
                  <c:v>4568298377</c:v>
                </c:pt>
                <c:pt idx="149">
                  <c:v>2862864366</c:v>
                </c:pt>
                <c:pt idx="150">
                  <c:v>781689783</c:v>
                </c:pt>
                <c:pt idx="151">
                  <c:v>8238385857</c:v>
                </c:pt>
                <c:pt idx="152">
                  <c:v>978506448</c:v>
                </c:pt>
                <c:pt idx="153">
                  <c:v>6313362241</c:v>
                </c:pt>
                <c:pt idx="154">
                  <c:v>2812381965</c:v>
                </c:pt>
                <c:pt idx="155">
                  <c:v>3684048518</c:v>
                </c:pt>
                <c:pt idx="156">
                  <c:v>3783520118</c:v>
                </c:pt>
                <c:pt idx="157">
                  <c:v>7498655187</c:v>
                </c:pt>
                <c:pt idx="158">
                  <c:v>6067983311</c:v>
                </c:pt>
                <c:pt idx="159">
                  <c:v>559396511</c:v>
                </c:pt>
                <c:pt idx="160">
                  <c:v>8079650489</c:v>
                </c:pt>
                <c:pt idx="161">
                  <c:v>5684031005</c:v>
                </c:pt>
                <c:pt idx="162">
                  <c:v>660817411</c:v>
                </c:pt>
                <c:pt idx="163">
                  <c:v>9255770012</c:v>
                </c:pt>
                <c:pt idx="164">
                  <c:v>5448435297</c:v>
                </c:pt>
                <c:pt idx="165">
                  <c:v>8087876067</c:v>
                </c:pt>
                <c:pt idx="166">
                  <c:v>9863501476</c:v>
                </c:pt>
                <c:pt idx="167">
                  <c:v>568686802</c:v>
                </c:pt>
                <c:pt idx="168">
                  <c:v>3984987625</c:v>
                </c:pt>
                <c:pt idx="169">
                  <c:v>7688629772</c:v>
                </c:pt>
                <c:pt idx="170">
                  <c:v>6677506258</c:v>
                </c:pt>
                <c:pt idx="171">
                  <c:v>6639635070</c:v>
                </c:pt>
                <c:pt idx="172">
                  <c:v>209248343</c:v>
                </c:pt>
                <c:pt idx="173">
                  <c:v>1307072461</c:v>
                </c:pt>
                <c:pt idx="174">
                  <c:v>5970514780</c:v>
                </c:pt>
                <c:pt idx="175">
                  <c:v>6331685367</c:v>
                </c:pt>
                <c:pt idx="176">
                  <c:v>6907332310</c:v>
                </c:pt>
                <c:pt idx="177">
                  <c:v>4251311787</c:v>
                </c:pt>
                <c:pt idx="178">
                  <c:v>1645155498</c:v>
                </c:pt>
                <c:pt idx="179">
                  <c:v>1390379809</c:v>
                </c:pt>
                <c:pt idx="180">
                  <c:v>1319527019</c:v>
                </c:pt>
                <c:pt idx="181">
                  <c:v>9568802908</c:v>
                </c:pt>
                <c:pt idx="182">
                  <c:v>7096404767</c:v>
                </c:pt>
                <c:pt idx="183">
                  <c:v>8714514087</c:v>
                </c:pt>
                <c:pt idx="184">
                  <c:v>3695044756</c:v>
                </c:pt>
                <c:pt idx="185">
                  <c:v>9018902519</c:v>
                </c:pt>
                <c:pt idx="186">
                  <c:v>5313716654</c:v>
                </c:pt>
                <c:pt idx="187">
                  <c:v>8078736975</c:v>
                </c:pt>
                <c:pt idx="188">
                  <c:v>4880250309</c:v>
                </c:pt>
                <c:pt idx="189">
                  <c:v>6216122339</c:v>
                </c:pt>
                <c:pt idx="190">
                  <c:v>2058840968</c:v>
                </c:pt>
                <c:pt idx="191">
                  <c:v>1632727900</c:v>
                </c:pt>
                <c:pt idx="192">
                  <c:v>1362622915</c:v>
                </c:pt>
                <c:pt idx="193">
                  <c:v>2701113237</c:v>
                </c:pt>
                <c:pt idx="194">
                  <c:v>3522529758</c:v>
                </c:pt>
                <c:pt idx="195">
                  <c:v>9556091599</c:v>
                </c:pt>
                <c:pt idx="196">
                  <c:v>4554550249</c:v>
                </c:pt>
                <c:pt idx="197">
                  <c:v>1932683941</c:v>
                </c:pt>
                <c:pt idx="198">
                  <c:v>7647490079</c:v>
                </c:pt>
                <c:pt idx="199">
                  <c:v>272276138</c:v>
                </c:pt>
                <c:pt idx="200">
                  <c:v>1283430894</c:v>
                </c:pt>
                <c:pt idx="201">
                  <c:v>529228513</c:v>
                </c:pt>
                <c:pt idx="202">
                  <c:v>9148148091</c:v>
                </c:pt>
                <c:pt idx="203">
                  <c:v>3204867374</c:v>
                </c:pt>
                <c:pt idx="204">
                  <c:v>736004300</c:v>
                </c:pt>
                <c:pt idx="205">
                  <c:v>1096094746</c:v>
                </c:pt>
                <c:pt idx="206">
                  <c:v>6176336597</c:v>
                </c:pt>
                <c:pt idx="207">
                  <c:v>9283225511</c:v>
                </c:pt>
                <c:pt idx="208">
                  <c:v>5367335306</c:v>
                </c:pt>
                <c:pt idx="209">
                  <c:v>4709360170</c:v>
                </c:pt>
                <c:pt idx="210">
                  <c:v>6239326445</c:v>
                </c:pt>
                <c:pt idx="211">
                  <c:v>4456163062</c:v>
                </c:pt>
                <c:pt idx="212">
                  <c:v>1601523416</c:v>
                </c:pt>
                <c:pt idx="213">
                  <c:v>8760073969</c:v>
                </c:pt>
                <c:pt idx="214">
                  <c:v>6798733158</c:v>
                </c:pt>
                <c:pt idx="215">
                  <c:v>2448136734</c:v>
                </c:pt>
                <c:pt idx="216">
                  <c:v>5109149348</c:v>
                </c:pt>
                <c:pt idx="217">
                  <c:v>2341833322</c:v>
                </c:pt>
                <c:pt idx="218">
                  <c:v>6228397591</c:v>
                </c:pt>
                <c:pt idx="219">
                  <c:v>2547178125</c:v>
                </c:pt>
                <c:pt idx="220">
                  <c:v>6394055263</c:v>
                </c:pt>
                <c:pt idx="221">
                  <c:v>8569075626</c:v>
                </c:pt>
                <c:pt idx="222">
                  <c:v>6807579047</c:v>
                </c:pt>
                <c:pt idx="223">
                  <c:v>1322665249</c:v>
                </c:pt>
                <c:pt idx="224">
                  <c:v>503113883</c:v>
                </c:pt>
                <c:pt idx="225">
                  <c:v>2169158383</c:v>
                </c:pt>
                <c:pt idx="226">
                  <c:v>216175666</c:v>
                </c:pt>
                <c:pt idx="227">
                  <c:v>9936994396</c:v>
                </c:pt>
                <c:pt idx="228">
                  <c:v>7831296255</c:v>
                </c:pt>
                <c:pt idx="229">
                  <c:v>1141975653</c:v>
                </c:pt>
                <c:pt idx="230">
                  <c:v>6660483624</c:v>
                </c:pt>
                <c:pt idx="231">
                  <c:v>3037883316</c:v>
                </c:pt>
                <c:pt idx="232">
                  <c:v>6984175992</c:v>
                </c:pt>
                <c:pt idx="233">
                  <c:v>8872322766</c:v>
                </c:pt>
                <c:pt idx="234">
                  <c:v>9882250777</c:v>
                </c:pt>
                <c:pt idx="235">
                  <c:v>7461858882</c:v>
                </c:pt>
                <c:pt idx="236">
                  <c:v>5126651749</c:v>
                </c:pt>
                <c:pt idx="237">
                  <c:v>4848942683</c:v>
                </c:pt>
                <c:pt idx="238">
                  <c:v>4443824340</c:v>
                </c:pt>
                <c:pt idx="239">
                  <c:v>1979666334</c:v>
                </c:pt>
                <c:pt idx="240">
                  <c:v>7139702446</c:v>
                </c:pt>
                <c:pt idx="241">
                  <c:v>9855845374</c:v>
                </c:pt>
                <c:pt idx="242">
                  <c:v>9202891567</c:v>
                </c:pt>
                <c:pt idx="243">
                  <c:v>116950315</c:v>
                </c:pt>
                <c:pt idx="244">
                  <c:v>3453076915</c:v>
                </c:pt>
                <c:pt idx="245">
                  <c:v>3573302408</c:v>
                </c:pt>
                <c:pt idx="246">
                  <c:v>5653698407</c:v>
                </c:pt>
                <c:pt idx="247">
                  <c:v>5081951021</c:v>
                </c:pt>
                <c:pt idx="248">
                  <c:v>1134292228</c:v>
                </c:pt>
                <c:pt idx="249">
                  <c:v>2773792815</c:v>
                </c:pt>
                <c:pt idx="250">
                  <c:v>1290421986</c:v>
                </c:pt>
                <c:pt idx="251">
                  <c:v>1249562481</c:v>
                </c:pt>
                <c:pt idx="252">
                  <c:v>7353941723</c:v>
                </c:pt>
                <c:pt idx="253">
                  <c:v>8421400266</c:v>
                </c:pt>
                <c:pt idx="254">
                  <c:v>6295069886</c:v>
                </c:pt>
                <c:pt idx="255">
                  <c:v>1662880308</c:v>
                </c:pt>
                <c:pt idx="256">
                  <c:v>7893472162</c:v>
                </c:pt>
                <c:pt idx="257">
                  <c:v>9409540542</c:v>
                </c:pt>
                <c:pt idx="258">
                  <c:v>5297095050</c:v>
                </c:pt>
                <c:pt idx="259">
                  <c:v>4726607812</c:v>
                </c:pt>
                <c:pt idx="260">
                  <c:v>6996407508</c:v>
                </c:pt>
                <c:pt idx="261">
                  <c:v>6643253195</c:v>
                </c:pt>
                <c:pt idx="262">
                  <c:v>153895179</c:v>
                </c:pt>
                <c:pt idx="263">
                  <c:v>7859159317</c:v>
                </c:pt>
                <c:pt idx="264">
                  <c:v>9443449919</c:v>
                </c:pt>
                <c:pt idx="265">
                  <c:v>957969813</c:v>
                </c:pt>
                <c:pt idx="266">
                  <c:v>8347395942</c:v>
                </c:pt>
                <c:pt idx="267">
                  <c:v>3718148617</c:v>
                </c:pt>
                <c:pt idx="268">
                  <c:v>9380753934</c:v>
                </c:pt>
                <c:pt idx="269">
                  <c:v>2642523497</c:v>
                </c:pt>
                <c:pt idx="270">
                  <c:v>104667443</c:v>
                </c:pt>
                <c:pt idx="271">
                  <c:v>9122916520</c:v>
                </c:pt>
                <c:pt idx="272">
                  <c:v>6497212000</c:v>
                </c:pt>
                <c:pt idx="273">
                  <c:v>6694656769</c:v>
                </c:pt>
                <c:pt idx="274">
                  <c:v>6588482078</c:v>
                </c:pt>
                <c:pt idx="275">
                  <c:v>8712646490</c:v>
                </c:pt>
                <c:pt idx="276">
                  <c:v>341533696</c:v>
                </c:pt>
                <c:pt idx="277">
                  <c:v>4577958090</c:v>
                </c:pt>
                <c:pt idx="278">
                  <c:v>4026164683</c:v>
                </c:pt>
                <c:pt idx="279">
                  <c:v>9613576010</c:v>
                </c:pt>
                <c:pt idx="280">
                  <c:v>3886707040</c:v>
                </c:pt>
                <c:pt idx="281">
                  <c:v>141948590</c:v>
                </c:pt>
                <c:pt idx="282">
                  <c:v>8600061415</c:v>
                </c:pt>
                <c:pt idx="283">
                  <c:v>6533178326</c:v>
                </c:pt>
                <c:pt idx="284">
                  <c:v>8511487514</c:v>
                </c:pt>
                <c:pt idx="285">
                  <c:v>4004631432</c:v>
                </c:pt>
                <c:pt idx="286">
                  <c:v>2546249436</c:v>
                </c:pt>
                <c:pt idx="287">
                  <c:v>8889626828</c:v>
                </c:pt>
                <c:pt idx="288">
                  <c:v>1415865744</c:v>
                </c:pt>
                <c:pt idx="289">
                  <c:v>1553032993</c:v>
                </c:pt>
                <c:pt idx="290">
                  <c:v>4546629419</c:v>
                </c:pt>
                <c:pt idx="291">
                  <c:v>5436224032</c:v>
                </c:pt>
                <c:pt idx="292">
                  <c:v>7314736782</c:v>
                </c:pt>
                <c:pt idx="293">
                  <c:v>9463159371</c:v>
                </c:pt>
                <c:pt idx="294">
                  <c:v>7445613048</c:v>
                </c:pt>
                <c:pt idx="295">
                  <c:v>3563377774</c:v>
                </c:pt>
                <c:pt idx="296">
                  <c:v>9997418816</c:v>
                </c:pt>
                <c:pt idx="297">
                  <c:v>4324997918</c:v>
                </c:pt>
                <c:pt idx="298">
                  <c:v>8786752391</c:v>
                </c:pt>
                <c:pt idx="299">
                  <c:v>1024676129</c:v>
                </c:pt>
                <c:pt idx="300">
                  <c:v>7454894062</c:v>
                </c:pt>
                <c:pt idx="301">
                  <c:v>3344834428</c:v>
                </c:pt>
                <c:pt idx="302">
                  <c:v>5148581751</c:v>
                </c:pt>
                <c:pt idx="303">
                  <c:v>2863859862</c:v>
                </c:pt>
                <c:pt idx="304">
                  <c:v>9959913104</c:v>
                </c:pt>
                <c:pt idx="305">
                  <c:v>9041771476</c:v>
                </c:pt>
                <c:pt idx="306">
                  <c:v>4495054651</c:v>
                </c:pt>
                <c:pt idx="307">
                  <c:v>5257227541</c:v>
                </c:pt>
                <c:pt idx="308">
                  <c:v>2655846974</c:v>
                </c:pt>
                <c:pt idx="309">
                  <c:v>8915549619</c:v>
                </c:pt>
                <c:pt idx="310">
                  <c:v>1640741135</c:v>
                </c:pt>
                <c:pt idx="311">
                  <c:v>6341758898</c:v>
                </c:pt>
                <c:pt idx="312">
                  <c:v>8166483866</c:v>
                </c:pt>
                <c:pt idx="313">
                  <c:v>2161386093</c:v>
                </c:pt>
                <c:pt idx="314">
                  <c:v>3485314056</c:v>
                </c:pt>
                <c:pt idx="315">
                  <c:v>583491278</c:v>
                </c:pt>
                <c:pt idx="316">
                  <c:v>157042650</c:v>
                </c:pt>
                <c:pt idx="317">
                  <c:v>8842548782</c:v>
                </c:pt>
                <c:pt idx="318">
                  <c:v>4818269875</c:v>
                </c:pt>
                <c:pt idx="319">
                  <c:v>7155342815</c:v>
                </c:pt>
                <c:pt idx="320">
                  <c:v>3177655669</c:v>
                </c:pt>
                <c:pt idx="321">
                  <c:v>4427553990</c:v>
                </c:pt>
                <c:pt idx="322">
                  <c:v>2455605264</c:v>
                </c:pt>
                <c:pt idx="323">
                  <c:v>9746491024</c:v>
                </c:pt>
                <c:pt idx="324">
                  <c:v>3128835586</c:v>
                </c:pt>
                <c:pt idx="325">
                  <c:v>5358522867</c:v>
                </c:pt>
                <c:pt idx="326">
                  <c:v>1902954777</c:v>
                </c:pt>
                <c:pt idx="327">
                  <c:v>3332810758</c:v>
                </c:pt>
                <c:pt idx="328">
                  <c:v>5131569265</c:v>
                </c:pt>
                <c:pt idx="329">
                  <c:v>2132366101</c:v>
                </c:pt>
                <c:pt idx="330">
                  <c:v>3508244210</c:v>
                </c:pt>
                <c:pt idx="331">
                  <c:v>6435908524</c:v>
                </c:pt>
                <c:pt idx="332">
                  <c:v>5303901246</c:v>
                </c:pt>
                <c:pt idx="333">
                  <c:v>9774677420</c:v>
                </c:pt>
                <c:pt idx="334">
                  <c:v>3082999751</c:v>
                </c:pt>
                <c:pt idx="335">
                  <c:v>1257695525</c:v>
                </c:pt>
                <c:pt idx="336">
                  <c:v>5797827204</c:v>
                </c:pt>
                <c:pt idx="337">
                  <c:v>1858346835</c:v>
                </c:pt>
                <c:pt idx="338">
                  <c:v>9745374865</c:v>
                </c:pt>
                <c:pt idx="339">
                  <c:v>5938291216</c:v>
                </c:pt>
                <c:pt idx="340">
                  <c:v>1336874430</c:v>
                </c:pt>
                <c:pt idx="341">
                  <c:v>8570361963</c:v>
                </c:pt>
                <c:pt idx="342">
                  <c:v>7936263942</c:v>
                </c:pt>
                <c:pt idx="343">
                  <c:v>3414812975</c:v>
                </c:pt>
                <c:pt idx="344">
                  <c:v>9789434162</c:v>
                </c:pt>
                <c:pt idx="345">
                  <c:v>9253528818</c:v>
                </c:pt>
                <c:pt idx="346">
                  <c:v>2468603745</c:v>
                </c:pt>
                <c:pt idx="347">
                  <c:v>9916992657</c:v>
                </c:pt>
                <c:pt idx="348">
                  <c:v>6279333795</c:v>
                </c:pt>
                <c:pt idx="349">
                  <c:v>7420507449</c:v>
                </c:pt>
                <c:pt idx="350">
                  <c:v>8650719716</c:v>
                </c:pt>
                <c:pt idx="351">
                  <c:v>26075466</c:v>
                </c:pt>
                <c:pt idx="352">
                  <c:v>7636031213</c:v>
                </c:pt>
                <c:pt idx="353">
                  <c:v>3866965761</c:v>
                </c:pt>
                <c:pt idx="354">
                  <c:v>4320410203</c:v>
                </c:pt>
                <c:pt idx="355">
                  <c:v>7679294208</c:v>
                </c:pt>
                <c:pt idx="356">
                  <c:v>9174548158</c:v>
                </c:pt>
                <c:pt idx="357">
                  <c:v>9990585539</c:v>
                </c:pt>
                <c:pt idx="358">
                  <c:v>2745894471</c:v>
                </c:pt>
                <c:pt idx="359">
                  <c:v>9683508545</c:v>
                </c:pt>
                <c:pt idx="360">
                  <c:v>1797819542</c:v>
                </c:pt>
                <c:pt idx="361">
                  <c:v>2903994226</c:v>
                </c:pt>
                <c:pt idx="362">
                  <c:v>6484885664</c:v>
                </c:pt>
                <c:pt idx="363">
                  <c:v>8961034189</c:v>
                </c:pt>
                <c:pt idx="364">
                  <c:v>2942373091</c:v>
                </c:pt>
                <c:pt idx="365">
                  <c:v>9124020079</c:v>
                </c:pt>
                <c:pt idx="366">
                  <c:v>4585308644</c:v>
                </c:pt>
                <c:pt idx="367">
                  <c:v>6680867908</c:v>
                </c:pt>
                <c:pt idx="368">
                  <c:v>7926879010</c:v>
                </c:pt>
                <c:pt idx="369">
                  <c:v>9583680567</c:v>
                </c:pt>
                <c:pt idx="370">
                  <c:v>9312230247</c:v>
                </c:pt>
                <c:pt idx="371">
                  <c:v>8083888591</c:v>
                </c:pt>
                <c:pt idx="372">
                  <c:v>3972594852</c:v>
                </c:pt>
                <c:pt idx="373">
                  <c:v>4404042914</c:v>
                </c:pt>
                <c:pt idx="374">
                  <c:v>5414958130</c:v>
                </c:pt>
                <c:pt idx="375">
                  <c:v>110380622</c:v>
                </c:pt>
                <c:pt idx="376">
                  <c:v>7107686720</c:v>
                </c:pt>
                <c:pt idx="377">
                  <c:v>7712839417</c:v>
                </c:pt>
                <c:pt idx="378">
                  <c:v>714005142</c:v>
                </c:pt>
                <c:pt idx="379">
                  <c:v>5854025760</c:v>
                </c:pt>
                <c:pt idx="380">
                  <c:v>7876472338</c:v>
                </c:pt>
                <c:pt idx="381">
                  <c:v>587413514</c:v>
                </c:pt>
                <c:pt idx="382">
                  <c:v>276112814</c:v>
                </c:pt>
                <c:pt idx="383">
                  <c:v>4643624868</c:v>
                </c:pt>
                <c:pt idx="384">
                  <c:v>5662039658</c:v>
                </c:pt>
                <c:pt idx="385">
                  <c:v>9298077645</c:v>
                </c:pt>
                <c:pt idx="386">
                  <c:v>7773260044</c:v>
                </c:pt>
                <c:pt idx="387">
                  <c:v>4104346926</c:v>
                </c:pt>
                <c:pt idx="388">
                  <c:v>6205373076</c:v>
                </c:pt>
                <c:pt idx="389">
                  <c:v>2792051183</c:v>
                </c:pt>
                <c:pt idx="390">
                  <c:v>2681997631</c:v>
                </c:pt>
                <c:pt idx="391">
                  <c:v>1926182812</c:v>
                </c:pt>
                <c:pt idx="392">
                  <c:v>1888482273</c:v>
                </c:pt>
                <c:pt idx="393">
                  <c:v>614060613</c:v>
                </c:pt>
                <c:pt idx="394">
                  <c:v>4634370670</c:v>
                </c:pt>
                <c:pt idx="395">
                  <c:v>8496563111</c:v>
                </c:pt>
                <c:pt idx="396">
                  <c:v>7171493059</c:v>
                </c:pt>
                <c:pt idx="397">
                  <c:v>5591656188</c:v>
                </c:pt>
                <c:pt idx="398">
                  <c:v>3605211488</c:v>
                </c:pt>
                <c:pt idx="399">
                  <c:v>1895158680</c:v>
                </c:pt>
                <c:pt idx="400">
                  <c:v>7113578209</c:v>
                </c:pt>
                <c:pt idx="401">
                  <c:v>4066129013</c:v>
                </c:pt>
                <c:pt idx="402">
                  <c:v>2837625264</c:v>
                </c:pt>
                <c:pt idx="403">
                  <c:v>5965552297</c:v>
                </c:pt>
                <c:pt idx="404">
                  <c:v>665960492</c:v>
                </c:pt>
                <c:pt idx="405">
                  <c:v>282512756</c:v>
                </c:pt>
                <c:pt idx="406">
                  <c:v>7888048366</c:v>
                </c:pt>
                <c:pt idx="407">
                  <c:v>674325990</c:v>
                </c:pt>
                <c:pt idx="408">
                  <c:v>5116620670</c:v>
                </c:pt>
                <c:pt idx="409">
                  <c:v>4726436694</c:v>
                </c:pt>
                <c:pt idx="410">
                  <c:v>7885470806</c:v>
                </c:pt>
                <c:pt idx="411">
                  <c:v>4722537879</c:v>
                </c:pt>
                <c:pt idx="412">
                  <c:v>5008408194</c:v>
                </c:pt>
                <c:pt idx="413">
                  <c:v>4854021918</c:v>
                </c:pt>
                <c:pt idx="414">
                  <c:v>9021726513</c:v>
                </c:pt>
                <c:pt idx="415">
                  <c:v>4409025317</c:v>
                </c:pt>
                <c:pt idx="416">
                  <c:v>4327556947</c:v>
                </c:pt>
                <c:pt idx="417">
                  <c:v>5999423392</c:v>
                </c:pt>
                <c:pt idx="418">
                  <c:v>8528532178</c:v>
                </c:pt>
                <c:pt idx="419">
                  <c:v>4556308461</c:v>
                </c:pt>
                <c:pt idx="420">
                  <c:v>7991645266</c:v>
                </c:pt>
                <c:pt idx="421">
                  <c:v>5835623305</c:v>
                </c:pt>
                <c:pt idx="422">
                  <c:v>7341497505</c:v>
                </c:pt>
                <c:pt idx="423">
                  <c:v>4984409436</c:v>
                </c:pt>
                <c:pt idx="424">
                  <c:v>4519506808</c:v>
                </c:pt>
                <c:pt idx="425">
                  <c:v>3421987637</c:v>
                </c:pt>
                <c:pt idx="426">
                  <c:v>2085507956</c:v>
                </c:pt>
                <c:pt idx="427">
                  <c:v>8692517917</c:v>
                </c:pt>
                <c:pt idx="428">
                  <c:v>9547173138</c:v>
                </c:pt>
                <c:pt idx="429">
                  <c:v>8944653828</c:v>
                </c:pt>
                <c:pt idx="430">
                  <c:v>9424215355</c:v>
                </c:pt>
                <c:pt idx="431">
                  <c:v>2252575360</c:v>
                </c:pt>
                <c:pt idx="432">
                  <c:v>4439399525</c:v>
                </c:pt>
                <c:pt idx="433">
                  <c:v>5886225463</c:v>
                </c:pt>
                <c:pt idx="434">
                  <c:v>8785189715</c:v>
                </c:pt>
                <c:pt idx="435">
                  <c:v>4725561304</c:v>
                </c:pt>
                <c:pt idx="436">
                  <c:v>5396852682</c:v>
                </c:pt>
                <c:pt idx="437">
                  <c:v>1103221981</c:v>
                </c:pt>
                <c:pt idx="438">
                  <c:v>3896185284</c:v>
                </c:pt>
                <c:pt idx="439">
                  <c:v>6515906048</c:v>
                </c:pt>
                <c:pt idx="440">
                  <c:v>6620954715</c:v>
                </c:pt>
                <c:pt idx="441">
                  <c:v>6969807738</c:v>
                </c:pt>
                <c:pt idx="442">
                  <c:v>9231608940</c:v>
                </c:pt>
                <c:pt idx="443">
                  <c:v>678588309</c:v>
                </c:pt>
                <c:pt idx="444">
                  <c:v>8213697618</c:v>
                </c:pt>
                <c:pt idx="445">
                  <c:v>1060783061</c:v>
                </c:pt>
                <c:pt idx="446">
                  <c:v>9804451336</c:v>
                </c:pt>
                <c:pt idx="447">
                  <c:v>4214060954</c:v>
                </c:pt>
                <c:pt idx="448">
                  <c:v>6319059532</c:v>
                </c:pt>
                <c:pt idx="449">
                  <c:v>5357241988</c:v>
                </c:pt>
                <c:pt idx="450">
                  <c:v>6575271227</c:v>
                </c:pt>
                <c:pt idx="451">
                  <c:v>3648548158</c:v>
                </c:pt>
                <c:pt idx="452">
                  <c:v>6682329598</c:v>
                </c:pt>
                <c:pt idx="453">
                  <c:v>3825367665</c:v>
                </c:pt>
                <c:pt idx="454">
                  <c:v>8920012350</c:v>
                </c:pt>
                <c:pt idx="455">
                  <c:v>4072551708</c:v>
                </c:pt>
                <c:pt idx="456">
                  <c:v>3641782333</c:v>
                </c:pt>
                <c:pt idx="457">
                  <c:v>9824638318</c:v>
                </c:pt>
                <c:pt idx="458">
                  <c:v>4019210721</c:v>
                </c:pt>
                <c:pt idx="459">
                  <c:v>6110526053</c:v>
                </c:pt>
                <c:pt idx="460">
                  <c:v>1937040151</c:v>
                </c:pt>
                <c:pt idx="461">
                  <c:v>6752323038</c:v>
                </c:pt>
                <c:pt idx="462">
                  <c:v>688385567</c:v>
                </c:pt>
                <c:pt idx="463">
                  <c:v>2280039117</c:v>
                </c:pt>
                <c:pt idx="464">
                  <c:v>2004015497</c:v>
                </c:pt>
                <c:pt idx="465">
                  <c:v>7227919552</c:v>
                </c:pt>
                <c:pt idx="466">
                  <c:v>9508625120</c:v>
                </c:pt>
                <c:pt idx="467">
                  <c:v>9930592342</c:v>
                </c:pt>
                <c:pt idx="468">
                  <c:v>4103079290</c:v>
                </c:pt>
                <c:pt idx="469">
                  <c:v>3497843342</c:v>
                </c:pt>
                <c:pt idx="470">
                  <c:v>5068340065</c:v>
                </c:pt>
                <c:pt idx="471">
                  <c:v>657722472</c:v>
                </c:pt>
                <c:pt idx="472">
                  <c:v>2595763725</c:v>
                </c:pt>
                <c:pt idx="473">
                  <c:v>5091520791</c:v>
                </c:pt>
                <c:pt idx="474">
                  <c:v>7711338740</c:v>
                </c:pt>
                <c:pt idx="475">
                  <c:v>116233583</c:v>
                </c:pt>
                <c:pt idx="476">
                  <c:v>3276306379</c:v>
                </c:pt>
                <c:pt idx="477">
                  <c:v>5798718247</c:v>
                </c:pt>
                <c:pt idx="478">
                  <c:v>4417536147</c:v>
                </c:pt>
                <c:pt idx="479">
                  <c:v>2817272692</c:v>
                </c:pt>
                <c:pt idx="480">
                  <c:v>7187156790</c:v>
                </c:pt>
                <c:pt idx="481">
                  <c:v>5168468446</c:v>
                </c:pt>
                <c:pt idx="482">
                  <c:v>7674518736</c:v>
                </c:pt>
                <c:pt idx="483">
                  <c:v>5916396279</c:v>
                </c:pt>
                <c:pt idx="484">
                  <c:v>216811813</c:v>
                </c:pt>
                <c:pt idx="485">
                  <c:v>7279488935</c:v>
                </c:pt>
                <c:pt idx="486">
                  <c:v>9275931798</c:v>
                </c:pt>
                <c:pt idx="487">
                  <c:v>3912288658</c:v>
                </c:pt>
                <c:pt idx="488">
                  <c:v>9679431401</c:v>
                </c:pt>
                <c:pt idx="489">
                  <c:v>7945581390</c:v>
                </c:pt>
                <c:pt idx="490">
                  <c:v>8474768640</c:v>
                </c:pt>
                <c:pt idx="491">
                  <c:v>8577496740</c:v>
                </c:pt>
                <c:pt idx="492">
                  <c:v>9355897634</c:v>
                </c:pt>
                <c:pt idx="493">
                  <c:v>1515752348</c:v>
                </c:pt>
                <c:pt idx="494">
                  <c:v>2439900605</c:v>
                </c:pt>
                <c:pt idx="495">
                  <c:v>2560343096</c:v>
                </c:pt>
                <c:pt idx="496">
                  <c:v>457202742</c:v>
                </c:pt>
                <c:pt idx="497">
                  <c:v>9214872775</c:v>
                </c:pt>
                <c:pt idx="498">
                  <c:v>7762143076</c:v>
                </c:pt>
                <c:pt idx="499">
                  <c:v>8083076635</c:v>
                </c:pt>
                <c:pt idx="500">
                  <c:v>6748652952</c:v>
                </c:pt>
                <c:pt idx="501">
                  <c:v>2595554948</c:v>
                </c:pt>
                <c:pt idx="502">
                  <c:v>7944730511</c:v>
                </c:pt>
                <c:pt idx="503">
                  <c:v>6343965483</c:v>
                </c:pt>
                <c:pt idx="504">
                  <c:v>524579059</c:v>
                </c:pt>
                <c:pt idx="505">
                  <c:v>298567334</c:v>
                </c:pt>
                <c:pt idx="506">
                  <c:v>9109070486</c:v>
                </c:pt>
                <c:pt idx="507">
                  <c:v>2910439402</c:v>
                </c:pt>
                <c:pt idx="508">
                  <c:v>9202443033</c:v>
                </c:pt>
                <c:pt idx="509">
                  <c:v>958231230</c:v>
                </c:pt>
                <c:pt idx="510">
                  <c:v>9304051134</c:v>
                </c:pt>
                <c:pt idx="511">
                  <c:v>5788641187</c:v>
                </c:pt>
                <c:pt idx="512">
                  <c:v>7711888627</c:v>
                </c:pt>
                <c:pt idx="513">
                  <c:v>9099799020</c:v>
                </c:pt>
                <c:pt idx="514">
                  <c:v>5356301049</c:v>
                </c:pt>
                <c:pt idx="515">
                  <c:v>6821083940</c:v>
                </c:pt>
                <c:pt idx="516">
                  <c:v>3130876839</c:v>
                </c:pt>
                <c:pt idx="517">
                  <c:v>7408942939</c:v>
                </c:pt>
                <c:pt idx="518">
                  <c:v>9017081600</c:v>
                </c:pt>
                <c:pt idx="519">
                  <c:v>4922573828</c:v>
                </c:pt>
                <c:pt idx="520">
                  <c:v>5806142477</c:v>
                </c:pt>
                <c:pt idx="521">
                  <c:v>3504001348</c:v>
                </c:pt>
                <c:pt idx="522">
                  <c:v>2247817645</c:v>
                </c:pt>
                <c:pt idx="523">
                  <c:v>3062973692</c:v>
                </c:pt>
                <c:pt idx="524">
                  <c:v>1109801742</c:v>
                </c:pt>
                <c:pt idx="525">
                  <c:v>4134251060</c:v>
                </c:pt>
                <c:pt idx="526">
                  <c:v>3591128651</c:v>
                </c:pt>
                <c:pt idx="527">
                  <c:v>6574893046</c:v>
                </c:pt>
                <c:pt idx="528">
                  <c:v>6876485234</c:v>
                </c:pt>
                <c:pt idx="529">
                  <c:v>6365941331</c:v>
                </c:pt>
                <c:pt idx="530">
                  <c:v>3621909877</c:v>
                </c:pt>
                <c:pt idx="531">
                  <c:v>3869041587</c:v>
                </c:pt>
                <c:pt idx="532">
                  <c:v>245517782</c:v>
                </c:pt>
                <c:pt idx="533">
                  <c:v>9129104637</c:v>
                </c:pt>
                <c:pt idx="534">
                  <c:v>1526676125</c:v>
                </c:pt>
                <c:pt idx="535">
                  <c:v>2215627565</c:v>
                </c:pt>
                <c:pt idx="536">
                  <c:v>7921032648</c:v>
                </c:pt>
                <c:pt idx="537">
                  <c:v>3559721997</c:v>
                </c:pt>
                <c:pt idx="538">
                  <c:v>4791106164</c:v>
                </c:pt>
                <c:pt idx="539">
                  <c:v>5278268751</c:v>
                </c:pt>
                <c:pt idx="540">
                  <c:v>2459940033</c:v>
                </c:pt>
                <c:pt idx="541">
                  <c:v>9455495961</c:v>
                </c:pt>
                <c:pt idx="542">
                  <c:v>812383036</c:v>
                </c:pt>
                <c:pt idx="543">
                  <c:v>842407162</c:v>
                </c:pt>
                <c:pt idx="544">
                  <c:v>7499990834</c:v>
                </c:pt>
                <c:pt idx="545">
                  <c:v>6729109351</c:v>
                </c:pt>
                <c:pt idx="546">
                  <c:v>8183688365</c:v>
                </c:pt>
                <c:pt idx="547">
                  <c:v>6380094814</c:v>
                </c:pt>
                <c:pt idx="548">
                  <c:v>1288611900</c:v>
                </c:pt>
                <c:pt idx="549">
                  <c:v>6944991659</c:v>
                </c:pt>
                <c:pt idx="550">
                  <c:v>4772718907</c:v>
                </c:pt>
                <c:pt idx="551">
                  <c:v>8161455996</c:v>
                </c:pt>
                <c:pt idx="552">
                  <c:v>2918748544</c:v>
                </c:pt>
                <c:pt idx="553">
                  <c:v>3541401508</c:v>
                </c:pt>
                <c:pt idx="554">
                  <c:v>573869243</c:v>
                </c:pt>
                <c:pt idx="555">
                  <c:v>8435401405</c:v>
                </c:pt>
                <c:pt idx="556">
                  <c:v>5392912230</c:v>
                </c:pt>
                <c:pt idx="557">
                  <c:v>2185985647</c:v>
                </c:pt>
                <c:pt idx="558">
                  <c:v>2966038373</c:v>
                </c:pt>
                <c:pt idx="559">
                  <c:v>3475618052</c:v>
                </c:pt>
                <c:pt idx="560">
                  <c:v>9722840991</c:v>
                </c:pt>
                <c:pt idx="561">
                  <c:v>6385768600</c:v>
                </c:pt>
                <c:pt idx="562">
                  <c:v>6858333649</c:v>
                </c:pt>
                <c:pt idx="563">
                  <c:v>1460962419</c:v>
                </c:pt>
                <c:pt idx="564">
                  <c:v>885205693</c:v>
                </c:pt>
                <c:pt idx="565">
                  <c:v>9156478127</c:v>
                </c:pt>
                <c:pt idx="566">
                  <c:v>616680457</c:v>
                </c:pt>
                <c:pt idx="567">
                  <c:v>3281649734</c:v>
                </c:pt>
                <c:pt idx="568">
                  <c:v>9570732229</c:v>
                </c:pt>
                <c:pt idx="569">
                  <c:v>8441287716</c:v>
                </c:pt>
                <c:pt idx="570">
                  <c:v>2589005555</c:v>
                </c:pt>
                <c:pt idx="571">
                  <c:v>7395173309</c:v>
                </c:pt>
                <c:pt idx="572">
                  <c:v>9618645541</c:v>
                </c:pt>
                <c:pt idx="573">
                  <c:v>5531243480</c:v>
                </c:pt>
                <c:pt idx="574">
                  <c:v>110796772</c:v>
                </c:pt>
                <c:pt idx="575">
                  <c:v>7634370029</c:v>
                </c:pt>
                <c:pt idx="576">
                  <c:v>9568869042</c:v>
                </c:pt>
                <c:pt idx="577">
                  <c:v>7148498376</c:v>
                </c:pt>
                <c:pt idx="578">
                  <c:v>9337960435</c:v>
                </c:pt>
                <c:pt idx="579">
                  <c:v>7921863825</c:v>
                </c:pt>
                <c:pt idx="580">
                  <c:v>6284733712</c:v>
                </c:pt>
                <c:pt idx="581">
                  <c:v>7045499167</c:v>
                </c:pt>
                <c:pt idx="582">
                  <c:v>2333639164</c:v>
                </c:pt>
                <c:pt idx="583">
                  <c:v>3751750517</c:v>
                </c:pt>
                <c:pt idx="584">
                  <c:v>2829496132</c:v>
                </c:pt>
                <c:pt idx="585">
                  <c:v>3452520439</c:v>
                </c:pt>
                <c:pt idx="586">
                  <c:v>8608373831</c:v>
                </c:pt>
                <c:pt idx="587">
                  <c:v>1907425764</c:v>
                </c:pt>
                <c:pt idx="588">
                  <c:v>857412590</c:v>
                </c:pt>
                <c:pt idx="589">
                  <c:v>4470131679</c:v>
                </c:pt>
                <c:pt idx="590">
                  <c:v>4233652276</c:v>
                </c:pt>
                <c:pt idx="591">
                  <c:v>5612079702</c:v>
                </c:pt>
                <c:pt idx="592">
                  <c:v>4146052203</c:v>
                </c:pt>
                <c:pt idx="593">
                  <c:v>9108947899</c:v>
                </c:pt>
                <c:pt idx="594">
                  <c:v>4541813025</c:v>
                </c:pt>
                <c:pt idx="595">
                  <c:v>8869517152</c:v>
                </c:pt>
                <c:pt idx="596">
                  <c:v>3893954643</c:v>
                </c:pt>
                <c:pt idx="597">
                  <c:v>988666103</c:v>
                </c:pt>
                <c:pt idx="598">
                  <c:v>2236843461</c:v>
                </c:pt>
                <c:pt idx="599">
                  <c:v>5100343028</c:v>
                </c:pt>
                <c:pt idx="600">
                  <c:v>2499750472</c:v>
                </c:pt>
                <c:pt idx="601">
                  <c:v>1855765276</c:v>
                </c:pt>
                <c:pt idx="602">
                  <c:v>9955665939</c:v>
                </c:pt>
                <c:pt idx="603">
                  <c:v>273468138</c:v>
                </c:pt>
                <c:pt idx="604">
                  <c:v>4900594628</c:v>
                </c:pt>
                <c:pt idx="605">
                  <c:v>8723753439</c:v>
                </c:pt>
                <c:pt idx="606">
                  <c:v>2440254223</c:v>
                </c:pt>
                <c:pt idx="607">
                  <c:v>913238279</c:v>
                </c:pt>
                <c:pt idx="608">
                  <c:v>9771843370</c:v>
                </c:pt>
                <c:pt idx="609">
                  <c:v>2136678019</c:v>
                </c:pt>
                <c:pt idx="610">
                  <c:v>4956487533</c:v>
                </c:pt>
                <c:pt idx="611">
                  <c:v>5636878613</c:v>
                </c:pt>
                <c:pt idx="612">
                  <c:v>3341638733</c:v>
                </c:pt>
                <c:pt idx="613">
                  <c:v>1383105111</c:v>
                </c:pt>
                <c:pt idx="614">
                  <c:v>3208612230</c:v>
                </c:pt>
                <c:pt idx="615">
                  <c:v>6495943776</c:v>
                </c:pt>
                <c:pt idx="616">
                  <c:v>4630862897</c:v>
                </c:pt>
                <c:pt idx="617">
                  <c:v>3631328958</c:v>
                </c:pt>
                <c:pt idx="618">
                  <c:v>7379111892</c:v>
                </c:pt>
                <c:pt idx="619">
                  <c:v>9507924868</c:v>
                </c:pt>
                <c:pt idx="620">
                  <c:v>2980555142</c:v>
                </c:pt>
                <c:pt idx="621">
                  <c:v>4975047071</c:v>
                </c:pt>
                <c:pt idx="622">
                  <c:v>1639958908</c:v>
                </c:pt>
                <c:pt idx="623">
                  <c:v>4712095032</c:v>
                </c:pt>
                <c:pt idx="624">
                  <c:v>1809413222</c:v>
                </c:pt>
                <c:pt idx="625">
                  <c:v>6574898013</c:v>
                </c:pt>
                <c:pt idx="626">
                  <c:v>8093991948</c:v>
                </c:pt>
                <c:pt idx="627">
                  <c:v>3981352742</c:v>
                </c:pt>
                <c:pt idx="628">
                  <c:v>8124565813</c:v>
                </c:pt>
                <c:pt idx="629">
                  <c:v>8170282918</c:v>
                </c:pt>
                <c:pt idx="630">
                  <c:v>8521788738</c:v>
                </c:pt>
                <c:pt idx="631">
                  <c:v>9169977941</c:v>
                </c:pt>
                <c:pt idx="632">
                  <c:v>4424609510</c:v>
                </c:pt>
                <c:pt idx="633">
                  <c:v>3546209176</c:v>
                </c:pt>
                <c:pt idx="634">
                  <c:v>417792468</c:v>
                </c:pt>
                <c:pt idx="635">
                  <c:v>7224577006</c:v>
                </c:pt>
                <c:pt idx="636">
                  <c:v>316027944</c:v>
                </c:pt>
                <c:pt idx="637">
                  <c:v>3095054505</c:v>
                </c:pt>
                <c:pt idx="638">
                  <c:v>278435742</c:v>
                </c:pt>
                <c:pt idx="639">
                  <c:v>6827614611</c:v>
                </c:pt>
                <c:pt idx="640">
                  <c:v>6984467349</c:v>
                </c:pt>
                <c:pt idx="641">
                  <c:v>7855670572</c:v>
                </c:pt>
                <c:pt idx="642">
                  <c:v>1264940637</c:v>
                </c:pt>
                <c:pt idx="643">
                  <c:v>6784695232</c:v>
                </c:pt>
                <c:pt idx="644">
                  <c:v>8680461989</c:v>
                </c:pt>
                <c:pt idx="645">
                  <c:v>7645356189</c:v>
                </c:pt>
                <c:pt idx="646">
                  <c:v>3339608741</c:v>
                </c:pt>
                <c:pt idx="647">
                  <c:v>7852482198</c:v>
                </c:pt>
                <c:pt idx="648">
                  <c:v>2770518305</c:v>
                </c:pt>
                <c:pt idx="649">
                  <c:v>479806861</c:v>
                </c:pt>
                <c:pt idx="650">
                  <c:v>8158425461</c:v>
                </c:pt>
                <c:pt idx="651">
                  <c:v>2512321525</c:v>
                </c:pt>
                <c:pt idx="652">
                  <c:v>5961882454</c:v>
                </c:pt>
                <c:pt idx="653">
                  <c:v>2990211462</c:v>
                </c:pt>
                <c:pt idx="654">
                  <c:v>8391816850</c:v>
                </c:pt>
                <c:pt idx="655">
                  <c:v>7073419326</c:v>
                </c:pt>
                <c:pt idx="656">
                  <c:v>1668976978</c:v>
                </c:pt>
                <c:pt idx="657">
                  <c:v>6918850636</c:v>
                </c:pt>
                <c:pt idx="658">
                  <c:v>2482501628</c:v>
                </c:pt>
                <c:pt idx="659">
                  <c:v>8994541047</c:v>
                </c:pt>
                <c:pt idx="660">
                  <c:v>7337361904</c:v>
                </c:pt>
                <c:pt idx="661">
                  <c:v>7395069455</c:v>
                </c:pt>
                <c:pt idx="662">
                  <c:v>7098234680</c:v>
                </c:pt>
                <c:pt idx="663">
                  <c:v>1698547064</c:v>
                </c:pt>
                <c:pt idx="664">
                  <c:v>7390094265</c:v>
                </c:pt>
                <c:pt idx="665">
                  <c:v>6345461377</c:v>
                </c:pt>
                <c:pt idx="666">
                  <c:v>4349946624</c:v>
                </c:pt>
                <c:pt idx="667">
                  <c:v>2179702604</c:v>
                </c:pt>
                <c:pt idx="668">
                  <c:v>9446433886</c:v>
                </c:pt>
                <c:pt idx="669">
                  <c:v>3440533514</c:v>
                </c:pt>
                <c:pt idx="670">
                  <c:v>1426232594</c:v>
                </c:pt>
                <c:pt idx="671">
                  <c:v>9508834323</c:v>
                </c:pt>
                <c:pt idx="672">
                  <c:v>5060933008</c:v>
                </c:pt>
                <c:pt idx="673">
                  <c:v>2700695909</c:v>
                </c:pt>
                <c:pt idx="674">
                  <c:v>4819450263</c:v>
                </c:pt>
                <c:pt idx="675">
                  <c:v>5139306026</c:v>
                </c:pt>
                <c:pt idx="676">
                  <c:v>9513774902</c:v>
                </c:pt>
                <c:pt idx="677">
                  <c:v>6553562563</c:v>
                </c:pt>
                <c:pt idx="678">
                  <c:v>8361350195</c:v>
                </c:pt>
                <c:pt idx="679">
                  <c:v>9415403535</c:v>
                </c:pt>
                <c:pt idx="680">
                  <c:v>5362263838</c:v>
                </c:pt>
                <c:pt idx="681">
                  <c:v>3686089211</c:v>
                </c:pt>
                <c:pt idx="682">
                  <c:v>8758599096</c:v>
                </c:pt>
                <c:pt idx="683">
                  <c:v>1873882890</c:v>
                </c:pt>
                <c:pt idx="684">
                  <c:v>778800377</c:v>
                </c:pt>
                <c:pt idx="685">
                  <c:v>556798643</c:v>
                </c:pt>
                <c:pt idx="686">
                  <c:v>6934103394</c:v>
                </c:pt>
                <c:pt idx="687">
                  <c:v>2739773641</c:v>
                </c:pt>
                <c:pt idx="688">
                  <c:v>1030193053</c:v>
                </c:pt>
                <c:pt idx="689">
                  <c:v>9218468693</c:v>
                </c:pt>
                <c:pt idx="690">
                  <c:v>6618800579</c:v>
                </c:pt>
                <c:pt idx="691">
                  <c:v>8395707452</c:v>
                </c:pt>
                <c:pt idx="692">
                  <c:v>5728828981</c:v>
                </c:pt>
                <c:pt idx="693">
                  <c:v>9091011890</c:v>
                </c:pt>
                <c:pt idx="694">
                  <c:v>1750479613</c:v>
                </c:pt>
                <c:pt idx="695">
                  <c:v>8368751152</c:v>
                </c:pt>
                <c:pt idx="696">
                  <c:v>2017103802</c:v>
                </c:pt>
                <c:pt idx="697">
                  <c:v>2673386653</c:v>
                </c:pt>
                <c:pt idx="698">
                  <c:v>4641636303</c:v>
                </c:pt>
                <c:pt idx="699">
                  <c:v>3993221079</c:v>
                </c:pt>
                <c:pt idx="700">
                  <c:v>2665743434</c:v>
                </c:pt>
                <c:pt idx="701">
                  <c:v>671803891</c:v>
                </c:pt>
                <c:pt idx="702">
                  <c:v>6688037009</c:v>
                </c:pt>
                <c:pt idx="703">
                  <c:v>8250115376</c:v>
                </c:pt>
                <c:pt idx="704">
                  <c:v>7748494819</c:v>
                </c:pt>
                <c:pt idx="705">
                  <c:v>7893234024</c:v>
                </c:pt>
                <c:pt idx="706">
                  <c:v>816741433</c:v>
                </c:pt>
                <c:pt idx="707">
                  <c:v>5853509039</c:v>
                </c:pt>
                <c:pt idx="708">
                  <c:v>6710392007</c:v>
                </c:pt>
                <c:pt idx="709">
                  <c:v>7514076433</c:v>
                </c:pt>
                <c:pt idx="710">
                  <c:v>415342023</c:v>
                </c:pt>
                <c:pt idx="711">
                  <c:v>2476223417</c:v>
                </c:pt>
                <c:pt idx="712">
                  <c:v>1598852086</c:v>
                </c:pt>
                <c:pt idx="713">
                  <c:v>1335877843</c:v>
                </c:pt>
                <c:pt idx="714">
                  <c:v>6831956025</c:v>
                </c:pt>
                <c:pt idx="715">
                  <c:v>1840390417</c:v>
                </c:pt>
                <c:pt idx="716">
                  <c:v>6911757126</c:v>
                </c:pt>
                <c:pt idx="717">
                  <c:v>8538034375</c:v>
                </c:pt>
                <c:pt idx="718">
                  <c:v>3408109818</c:v>
                </c:pt>
                <c:pt idx="719">
                  <c:v>8218513051</c:v>
                </c:pt>
                <c:pt idx="720">
                  <c:v>2594064289</c:v>
                </c:pt>
                <c:pt idx="721">
                  <c:v>7372123119</c:v>
                </c:pt>
                <c:pt idx="722">
                  <c:v>4491116059</c:v>
                </c:pt>
                <c:pt idx="723">
                  <c:v>4536966544</c:v>
                </c:pt>
                <c:pt idx="724">
                  <c:v>1768714061</c:v>
                </c:pt>
                <c:pt idx="725">
                  <c:v>8816597178</c:v>
                </c:pt>
                <c:pt idx="726">
                  <c:v>6108175362</c:v>
                </c:pt>
                <c:pt idx="727">
                  <c:v>3775779493</c:v>
                </c:pt>
                <c:pt idx="728">
                  <c:v>4092330200</c:v>
                </c:pt>
                <c:pt idx="729">
                  <c:v>9120849400</c:v>
                </c:pt>
                <c:pt idx="730">
                  <c:v>9091790830</c:v>
                </c:pt>
                <c:pt idx="731">
                  <c:v>1948135116</c:v>
                </c:pt>
                <c:pt idx="732">
                  <c:v>5775918231</c:v>
                </c:pt>
                <c:pt idx="733">
                  <c:v>4161046839</c:v>
                </c:pt>
                <c:pt idx="734">
                  <c:v>2962337910</c:v>
                </c:pt>
                <c:pt idx="735">
                  <c:v>2283247136</c:v>
                </c:pt>
                <c:pt idx="736">
                  <c:v>9564783038</c:v>
                </c:pt>
                <c:pt idx="737">
                  <c:v>8169734967</c:v>
                </c:pt>
                <c:pt idx="738">
                  <c:v>849175895</c:v>
                </c:pt>
                <c:pt idx="739">
                  <c:v>7803621066</c:v>
                </c:pt>
                <c:pt idx="740">
                  <c:v>4411651068</c:v>
                </c:pt>
                <c:pt idx="741">
                  <c:v>1078275351</c:v>
                </c:pt>
                <c:pt idx="742">
                  <c:v>2680596986</c:v>
                </c:pt>
                <c:pt idx="743">
                  <c:v>2450656456</c:v>
                </c:pt>
                <c:pt idx="744">
                  <c:v>9100375780</c:v>
                </c:pt>
                <c:pt idx="745">
                  <c:v>7661170051</c:v>
                </c:pt>
                <c:pt idx="746">
                  <c:v>2730695990</c:v>
                </c:pt>
                <c:pt idx="747">
                  <c:v>4905632811</c:v>
                </c:pt>
                <c:pt idx="748">
                  <c:v>4252175658</c:v>
                </c:pt>
                <c:pt idx="749">
                  <c:v>2586911261</c:v>
                </c:pt>
                <c:pt idx="750">
                  <c:v>9779968849</c:v>
                </c:pt>
                <c:pt idx="751">
                  <c:v>6290285203</c:v>
                </c:pt>
                <c:pt idx="752">
                  <c:v>3985355436</c:v>
                </c:pt>
                <c:pt idx="753">
                  <c:v>7533607406</c:v>
                </c:pt>
                <c:pt idx="754">
                  <c:v>8442783695</c:v>
                </c:pt>
                <c:pt idx="755">
                  <c:v>4754605004</c:v>
                </c:pt>
                <c:pt idx="756">
                  <c:v>8887123128</c:v>
                </c:pt>
                <c:pt idx="757">
                  <c:v>2176775740</c:v>
                </c:pt>
                <c:pt idx="758">
                  <c:v>2449728910</c:v>
                </c:pt>
                <c:pt idx="759">
                  <c:v>2647024820</c:v>
                </c:pt>
                <c:pt idx="760">
                  <c:v>6549045150</c:v>
                </c:pt>
                <c:pt idx="761">
                  <c:v>4722279381</c:v>
                </c:pt>
                <c:pt idx="762">
                  <c:v>6124576856</c:v>
                </c:pt>
                <c:pt idx="763">
                  <c:v>1027610803</c:v>
                </c:pt>
                <c:pt idx="764">
                  <c:v>809386550</c:v>
                </c:pt>
                <c:pt idx="765">
                  <c:v>6231076644</c:v>
                </c:pt>
                <c:pt idx="766">
                  <c:v>5313563319</c:v>
                </c:pt>
                <c:pt idx="767">
                  <c:v>2266588656</c:v>
                </c:pt>
                <c:pt idx="768">
                  <c:v>2361238233</c:v>
                </c:pt>
                <c:pt idx="769">
                  <c:v>6374248260</c:v>
                </c:pt>
                <c:pt idx="770">
                  <c:v>4734459908</c:v>
                </c:pt>
                <c:pt idx="771">
                  <c:v>6623942327</c:v>
                </c:pt>
                <c:pt idx="772">
                  <c:v>6637305685</c:v>
                </c:pt>
                <c:pt idx="773">
                  <c:v>9340510003</c:v>
                </c:pt>
                <c:pt idx="774">
                  <c:v>2718358068</c:v>
                </c:pt>
                <c:pt idx="775">
                  <c:v>1162364769</c:v>
                </c:pt>
                <c:pt idx="776">
                  <c:v>8269007072</c:v>
                </c:pt>
                <c:pt idx="777">
                  <c:v>4260728202</c:v>
                </c:pt>
                <c:pt idx="778">
                  <c:v>2260790240</c:v>
                </c:pt>
                <c:pt idx="779">
                  <c:v>7325530536</c:v>
                </c:pt>
                <c:pt idx="780">
                  <c:v>3230387554</c:v>
                </c:pt>
                <c:pt idx="781">
                  <c:v>1288306245</c:v>
                </c:pt>
                <c:pt idx="782">
                  <c:v>3131191600</c:v>
                </c:pt>
                <c:pt idx="783">
                  <c:v>2411695608</c:v>
                </c:pt>
                <c:pt idx="784">
                  <c:v>8013202208</c:v>
                </c:pt>
                <c:pt idx="785">
                  <c:v>1477820590</c:v>
                </c:pt>
                <c:pt idx="786">
                  <c:v>4707213391</c:v>
                </c:pt>
                <c:pt idx="787">
                  <c:v>249463105</c:v>
                </c:pt>
                <c:pt idx="788">
                  <c:v>3649782138</c:v>
                </c:pt>
                <c:pt idx="789">
                  <c:v>1286321468</c:v>
                </c:pt>
                <c:pt idx="790">
                  <c:v>7371893905</c:v>
                </c:pt>
                <c:pt idx="791">
                  <c:v>7477773873</c:v>
                </c:pt>
                <c:pt idx="792">
                  <c:v>2319244565</c:v>
                </c:pt>
                <c:pt idx="793">
                  <c:v>7657663588</c:v>
                </c:pt>
                <c:pt idx="794">
                  <c:v>2369227117</c:v>
                </c:pt>
                <c:pt idx="795">
                  <c:v>7787718412</c:v>
                </c:pt>
                <c:pt idx="796">
                  <c:v>3516724803</c:v>
                </c:pt>
                <c:pt idx="797">
                  <c:v>3154622500</c:v>
                </c:pt>
                <c:pt idx="798">
                  <c:v>5321656932</c:v>
                </c:pt>
                <c:pt idx="799">
                  <c:v>9428789402</c:v>
                </c:pt>
                <c:pt idx="800">
                  <c:v>5991357277</c:v>
                </c:pt>
                <c:pt idx="801">
                  <c:v>2522966596</c:v>
                </c:pt>
                <c:pt idx="802">
                  <c:v>2844065759</c:v>
                </c:pt>
                <c:pt idx="803">
                  <c:v>9481449165</c:v>
                </c:pt>
                <c:pt idx="804">
                  <c:v>9048295866</c:v>
                </c:pt>
                <c:pt idx="805">
                  <c:v>9855566548</c:v>
                </c:pt>
                <c:pt idx="806">
                  <c:v>5113252530</c:v>
                </c:pt>
                <c:pt idx="807">
                  <c:v>6623549579</c:v>
                </c:pt>
                <c:pt idx="808">
                  <c:v>5692340771</c:v>
                </c:pt>
                <c:pt idx="809">
                  <c:v>4741060608</c:v>
                </c:pt>
                <c:pt idx="810">
                  <c:v>3015257781</c:v>
                </c:pt>
                <c:pt idx="811">
                  <c:v>4893456792</c:v>
                </c:pt>
                <c:pt idx="812">
                  <c:v>1381336906</c:v>
                </c:pt>
                <c:pt idx="813">
                  <c:v>7374135173</c:v>
                </c:pt>
                <c:pt idx="814">
                  <c:v>7158537188</c:v>
                </c:pt>
                <c:pt idx="815">
                  <c:v>2467314618</c:v>
                </c:pt>
                <c:pt idx="816">
                  <c:v>2296762107</c:v>
                </c:pt>
                <c:pt idx="817">
                  <c:v>4050276178</c:v>
                </c:pt>
                <c:pt idx="818">
                  <c:v>8411401812</c:v>
                </c:pt>
                <c:pt idx="819">
                  <c:v>2995961699</c:v>
                </c:pt>
                <c:pt idx="820">
                  <c:v>5641525669</c:v>
                </c:pt>
                <c:pt idx="821">
                  <c:v>442012403</c:v>
                </c:pt>
                <c:pt idx="822">
                  <c:v>4333981611</c:v>
                </c:pt>
                <c:pt idx="823">
                  <c:v>6118405530</c:v>
                </c:pt>
                <c:pt idx="824">
                  <c:v>3061838120</c:v>
                </c:pt>
                <c:pt idx="825">
                  <c:v>6204239546</c:v>
                </c:pt>
                <c:pt idx="826">
                  <c:v>8609711250</c:v>
                </c:pt>
                <c:pt idx="827">
                  <c:v>5568941661</c:v>
                </c:pt>
                <c:pt idx="828">
                  <c:v>3265136469</c:v>
                </c:pt>
                <c:pt idx="829">
                  <c:v>994779216</c:v>
                </c:pt>
                <c:pt idx="830">
                  <c:v>9445357051</c:v>
                </c:pt>
                <c:pt idx="831">
                  <c:v>1220063525</c:v>
                </c:pt>
                <c:pt idx="832">
                  <c:v>8467488883</c:v>
                </c:pt>
                <c:pt idx="833">
                  <c:v>6876024768</c:v>
                </c:pt>
                <c:pt idx="834">
                  <c:v>4349403477</c:v>
                </c:pt>
                <c:pt idx="835">
                  <c:v>3294249284</c:v>
                </c:pt>
                <c:pt idx="836">
                  <c:v>8673193060</c:v>
                </c:pt>
                <c:pt idx="837">
                  <c:v>4589378205</c:v>
                </c:pt>
                <c:pt idx="838">
                  <c:v>3010480687</c:v>
                </c:pt>
                <c:pt idx="839">
                  <c:v>3831738289</c:v>
                </c:pt>
                <c:pt idx="840">
                  <c:v>913514713</c:v>
                </c:pt>
                <c:pt idx="841">
                  <c:v>3614612279</c:v>
                </c:pt>
                <c:pt idx="842">
                  <c:v>3452234452</c:v>
                </c:pt>
                <c:pt idx="843">
                  <c:v>5862686355</c:v>
                </c:pt>
                <c:pt idx="844">
                  <c:v>8509493421</c:v>
                </c:pt>
                <c:pt idx="845">
                  <c:v>8274344731</c:v>
                </c:pt>
                <c:pt idx="846">
                  <c:v>7296091118</c:v>
                </c:pt>
                <c:pt idx="847">
                  <c:v>7487283933</c:v>
                </c:pt>
                <c:pt idx="848">
                  <c:v>6745272857</c:v>
                </c:pt>
                <c:pt idx="849">
                  <c:v>8998919664</c:v>
                </c:pt>
                <c:pt idx="850">
                  <c:v>7399162662</c:v>
                </c:pt>
                <c:pt idx="851">
                  <c:v>5064077300</c:v>
                </c:pt>
                <c:pt idx="852">
                  <c:v>2314614</c:v>
                </c:pt>
                <c:pt idx="853">
                  <c:v>1518014402</c:v>
                </c:pt>
                <c:pt idx="854">
                  <c:v>4230270836</c:v>
                </c:pt>
                <c:pt idx="855">
                  <c:v>1858319501</c:v>
                </c:pt>
                <c:pt idx="856">
                  <c:v>1075975735</c:v>
                </c:pt>
                <c:pt idx="857">
                  <c:v>9090074988</c:v>
                </c:pt>
                <c:pt idx="858">
                  <c:v>7618815747</c:v>
                </c:pt>
                <c:pt idx="859">
                  <c:v>9527773849</c:v>
                </c:pt>
                <c:pt idx="860">
                  <c:v>7754273683</c:v>
                </c:pt>
                <c:pt idx="861">
                  <c:v>1071299662</c:v>
                </c:pt>
                <c:pt idx="862">
                  <c:v>5394695474</c:v>
                </c:pt>
                <c:pt idx="863">
                  <c:v>4661604296</c:v>
                </c:pt>
                <c:pt idx="864">
                  <c:v>3255910773</c:v>
                </c:pt>
                <c:pt idx="865">
                  <c:v>9722027557</c:v>
                </c:pt>
                <c:pt idx="866">
                  <c:v>3539692398</c:v>
                </c:pt>
                <c:pt idx="867">
                  <c:v>2390205615</c:v>
                </c:pt>
                <c:pt idx="868">
                  <c:v>2362907775</c:v>
                </c:pt>
                <c:pt idx="869">
                  <c:v>9058116638</c:v>
                </c:pt>
                <c:pt idx="870">
                  <c:v>2177140897</c:v>
                </c:pt>
                <c:pt idx="871">
                  <c:v>3290655539</c:v>
                </c:pt>
                <c:pt idx="872">
                  <c:v>4620708313</c:v>
                </c:pt>
                <c:pt idx="873">
                  <c:v>914503626</c:v>
                </c:pt>
                <c:pt idx="874">
                  <c:v>1996811800</c:v>
                </c:pt>
                <c:pt idx="875">
                  <c:v>1436541387</c:v>
                </c:pt>
                <c:pt idx="876">
                  <c:v>9900065212</c:v>
                </c:pt>
                <c:pt idx="877">
                  <c:v>888754345</c:v>
                </c:pt>
                <c:pt idx="878">
                  <c:v>2729716416</c:v>
                </c:pt>
                <c:pt idx="879">
                  <c:v>5096864499</c:v>
                </c:pt>
                <c:pt idx="880">
                  <c:v>8018581223</c:v>
                </c:pt>
                <c:pt idx="881">
                  <c:v>545427347</c:v>
                </c:pt>
                <c:pt idx="882">
                  <c:v>6216793853</c:v>
                </c:pt>
                <c:pt idx="883">
                  <c:v>3123755924</c:v>
                </c:pt>
                <c:pt idx="884">
                  <c:v>5605543474</c:v>
                </c:pt>
                <c:pt idx="885">
                  <c:v>1495137988</c:v>
                </c:pt>
                <c:pt idx="886">
                  <c:v>6880810713</c:v>
                </c:pt>
                <c:pt idx="887">
                  <c:v>9779500049</c:v>
                </c:pt>
                <c:pt idx="888">
                  <c:v>5235031113</c:v>
                </c:pt>
                <c:pt idx="889">
                  <c:v>6893499396</c:v>
                </c:pt>
                <c:pt idx="890">
                  <c:v>5047144836</c:v>
                </c:pt>
                <c:pt idx="891">
                  <c:v>3076451529</c:v>
                </c:pt>
                <c:pt idx="892">
                  <c:v>7438609847</c:v>
                </c:pt>
                <c:pt idx="893">
                  <c:v>8942662102</c:v>
                </c:pt>
                <c:pt idx="894">
                  <c:v>691815925</c:v>
                </c:pt>
                <c:pt idx="895">
                  <c:v>2879946832</c:v>
                </c:pt>
                <c:pt idx="896">
                  <c:v>7319152851</c:v>
                </c:pt>
                <c:pt idx="897">
                  <c:v>6408469930</c:v>
                </c:pt>
                <c:pt idx="898">
                  <c:v>5091707603</c:v>
                </c:pt>
                <c:pt idx="899">
                  <c:v>622518674</c:v>
                </c:pt>
                <c:pt idx="900">
                  <c:v>9760933292</c:v>
                </c:pt>
                <c:pt idx="901">
                  <c:v>1333191235</c:v>
                </c:pt>
                <c:pt idx="902">
                  <c:v>3621737413</c:v>
                </c:pt>
                <c:pt idx="903">
                  <c:v>6653875237</c:v>
                </c:pt>
                <c:pt idx="904">
                  <c:v>4300154120</c:v>
                </c:pt>
                <c:pt idx="905">
                  <c:v>7096004173</c:v>
                </c:pt>
                <c:pt idx="906">
                  <c:v>3637861070</c:v>
                </c:pt>
                <c:pt idx="907">
                  <c:v>3751796371</c:v>
                </c:pt>
                <c:pt idx="908">
                  <c:v>8099998189</c:v>
                </c:pt>
                <c:pt idx="909">
                  <c:v>9939613458</c:v>
                </c:pt>
                <c:pt idx="910">
                  <c:v>4369177820</c:v>
                </c:pt>
                <c:pt idx="911">
                  <c:v>627578381</c:v>
                </c:pt>
                <c:pt idx="912">
                  <c:v>9135933062</c:v>
                </c:pt>
                <c:pt idx="913">
                  <c:v>3086637560</c:v>
                </c:pt>
                <c:pt idx="914">
                  <c:v>6727563586</c:v>
                </c:pt>
                <c:pt idx="915">
                  <c:v>9148191469</c:v>
                </c:pt>
                <c:pt idx="916">
                  <c:v>7470729976</c:v>
                </c:pt>
                <c:pt idx="917">
                  <c:v>4802617569</c:v>
                </c:pt>
                <c:pt idx="918">
                  <c:v>1183295677</c:v>
                </c:pt>
                <c:pt idx="919">
                  <c:v>5790335640</c:v>
                </c:pt>
                <c:pt idx="920">
                  <c:v>5507136882</c:v>
                </c:pt>
                <c:pt idx="921">
                  <c:v>6140728452</c:v>
                </c:pt>
                <c:pt idx="922">
                  <c:v>240812433</c:v>
                </c:pt>
                <c:pt idx="923">
                  <c:v>4555950747</c:v>
                </c:pt>
                <c:pt idx="924">
                  <c:v>6337497724</c:v>
                </c:pt>
                <c:pt idx="925">
                  <c:v>5116523292</c:v>
                </c:pt>
                <c:pt idx="926">
                  <c:v>3611361305</c:v>
                </c:pt>
                <c:pt idx="927">
                  <c:v>718492838</c:v>
                </c:pt>
                <c:pt idx="928">
                  <c:v>2911903668</c:v>
                </c:pt>
                <c:pt idx="929">
                  <c:v>6252839582</c:v>
                </c:pt>
                <c:pt idx="930">
                  <c:v>6728768122</c:v>
                </c:pt>
                <c:pt idx="931">
                  <c:v>1982697865</c:v>
                </c:pt>
                <c:pt idx="932">
                  <c:v>996692258</c:v>
                </c:pt>
                <c:pt idx="933">
                  <c:v>1530357446</c:v>
                </c:pt>
                <c:pt idx="934">
                  <c:v>4033257977</c:v>
                </c:pt>
                <c:pt idx="935">
                  <c:v>3668817561</c:v>
                </c:pt>
                <c:pt idx="936">
                  <c:v>2152784715</c:v>
                </c:pt>
                <c:pt idx="937">
                  <c:v>9995538431</c:v>
                </c:pt>
                <c:pt idx="938">
                  <c:v>4291164181</c:v>
                </c:pt>
                <c:pt idx="939">
                  <c:v>640271170</c:v>
                </c:pt>
                <c:pt idx="940">
                  <c:v>6787258828</c:v>
                </c:pt>
                <c:pt idx="941">
                  <c:v>2138530493</c:v>
                </c:pt>
                <c:pt idx="942">
                  <c:v>4132755959</c:v>
                </c:pt>
                <c:pt idx="943">
                  <c:v>160161134</c:v>
                </c:pt>
                <c:pt idx="944">
                  <c:v>9329409105</c:v>
                </c:pt>
                <c:pt idx="945">
                  <c:v>319693376</c:v>
                </c:pt>
                <c:pt idx="946">
                  <c:v>449723984</c:v>
                </c:pt>
                <c:pt idx="947">
                  <c:v>911282971</c:v>
                </c:pt>
                <c:pt idx="948">
                  <c:v>1485337755</c:v>
                </c:pt>
                <c:pt idx="949">
                  <c:v>350409854</c:v>
                </c:pt>
                <c:pt idx="950">
                  <c:v>6492907787</c:v>
                </c:pt>
                <c:pt idx="951">
                  <c:v>3986363866</c:v>
                </c:pt>
                <c:pt idx="952">
                  <c:v>1188635875</c:v>
                </c:pt>
                <c:pt idx="953">
                  <c:v>7663857755</c:v>
                </c:pt>
                <c:pt idx="954">
                  <c:v>7145543052</c:v>
                </c:pt>
                <c:pt idx="955">
                  <c:v>844786675</c:v>
                </c:pt>
                <c:pt idx="956">
                  <c:v>9816900238</c:v>
                </c:pt>
                <c:pt idx="957">
                  <c:v>9449774919</c:v>
                </c:pt>
                <c:pt idx="958">
                  <c:v>7525013853</c:v>
                </c:pt>
                <c:pt idx="959">
                  <c:v>7919099986</c:v>
                </c:pt>
                <c:pt idx="960">
                  <c:v>6785946042</c:v>
                </c:pt>
                <c:pt idx="961">
                  <c:v>1325852880</c:v>
                </c:pt>
                <c:pt idx="962">
                  <c:v>1365274748</c:v>
                </c:pt>
                <c:pt idx="963">
                  <c:v>4192641631</c:v>
                </c:pt>
                <c:pt idx="964">
                  <c:v>7121939878</c:v>
                </c:pt>
                <c:pt idx="965">
                  <c:v>3242311078</c:v>
                </c:pt>
                <c:pt idx="966">
                  <c:v>3398434487</c:v>
                </c:pt>
                <c:pt idx="967">
                  <c:v>6901428308</c:v>
                </c:pt>
                <c:pt idx="968">
                  <c:v>9239332103</c:v>
                </c:pt>
                <c:pt idx="969">
                  <c:v>5113275034</c:v>
                </c:pt>
                <c:pt idx="970">
                  <c:v>7004451593</c:v>
                </c:pt>
                <c:pt idx="971">
                  <c:v>5668705382</c:v>
                </c:pt>
                <c:pt idx="972">
                  <c:v>4672532186</c:v>
                </c:pt>
                <c:pt idx="973">
                  <c:v>686111745</c:v>
                </c:pt>
                <c:pt idx="974">
                  <c:v>1639912002</c:v>
                </c:pt>
                <c:pt idx="975">
                  <c:v>9173187526</c:v>
                </c:pt>
                <c:pt idx="976">
                  <c:v>257862811</c:v>
                </c:pt>
                <c:pt idx="977">
                  <c:v>1263127622</c:v>
                </c:pt>
                <c:pt idx="978">
                  <c:v>4640458746</c:v>
                </c:pt>
                <c:pt idx="979">
                  <c:v>9770129941</c:v>
                </c:pt>
                <c:pt idx="980">
                  <c:v>3049521937</c:v>
                </c:pt>
                <c:pt idx="981">
                  <c:v>115453741</c:v>
                </c:pt>
                <c:pt idx="982">
                  <c:v>3427937496</c:v>
                </c:pt>
                <c:pt idx="983">
                  <c:v>8148957835</c:v>
                </c:pt>
                <c:pt idx="984">
                  <c:v>5807721365</c:v>
                </c:pt>
                <c:pt idx="985">
                  <c:v>8377088630</c:v>
                </c:pt>
                <c:pt idx="986">
                  <c:v>443417725</c:v>
                </c:pt>
                <c:pt idx="987">
                  <c:v>8593303641</c:v>
                </c:pt>
                <c:pt idx="988">
                  <c:v>9653753134</c:v>
                </c:pt>
                <c:pt idx="989">
                  <c:v>5544500746</c:v>
                </c:pt>
                <c:pt idx="990">
                  <c:v>5254956690</c:v>
                </c:pt>
                <c:pt idx="991">
                  <c:v>28890388</c:v>
                </c:pt>
                <c:pt idx="992">
                  <c:v>9734191837</c:v>
                </c:pt>
                <c:pt idx="993">
                  <c:v>1088553664</c:v>
                </c:pt>
                <c:pt idx="994">
                  <c:v>6050939438</c:v>
                </c:pt>
                <c:pt idx="995">
                  <c:v>8104913492</c:v>
                </c:pt>
                <c:pt idx="996">
                  <c:v>3747543073</c:v>
                </c:pt>
                <c:pt idx="997">
                  <c:v>4017191177</c:v>
                </c:pt>
                <c:pt idx="998">
                  <c:v>2628987872</c:v>
                </c:pt>
                <c:pt idx="999">
                  <c:v>785510109</c:v>
                </c:pt>
                <c:pt idx="1000">
                  <c:v>5245911086</c:v>
                </c:pt>
                <c:pt idx="1001">
                  <c:v>7165107274</c:v>
                </c:pt>
                <c:pt idx="1002">
                  <c:v>8605882441</c:v>
                </c:pt>
                <c:pt idx="1003">
                  <c:v>2172712256</c:v>
                </c:pt>
                <c:pt idx="1004">
                  <c:v>1777049288</c:v>
                </c:pt>
                <c:pt idx="1005">
                  <c:v>7931608259</c:v>
                </c:pt>
                <c:pt idx="1006">
                  <c:v>9198311573</c:v>
                </c:pt>
                <c:pt idx="1007">
                  <c:v>1048335658</c:v>
                </c:pt>
                <c:pt idx="1008">
                  <c:v>3359369009</c:v>
                </c:pt>
                <c:pt idx="1009">
                  <c:v>8211449692</c:v>
                </c:pt>
                <c:pt idx="1010">
                  <c:v>4579363523</c:v>
                </c:pt>
                <c:pt idx="1011">
                  <c:v>815414471</c:v>
                </c:pt>
                <c:pt idx="1012">
                  <c:v>2082949451</c:v>
                </c:pt>
                <c:pt idx="1013">
                  <c:v>1961967626</c:v>
                </c:pt>
                <c:pt idx="1014">
                  <c:v>3703748974</c:v>
                </c:pt>
                <c:pt idx="1015">
                  <c:v>2472583613</c:v>
                </c:pt>
                <c:pt idx="1016">
                  <c:v>3846535575</c:v>
                </c:pt>
                <c:pt idx="1017">
                  <c:v>2369476583</c:v>
                </c:pt>
                <c:pt idx="1018">
                  <c:v>4664542402</c:v>
                </c:pt>
                <c:pt idx="1019">
                  <c:v>5281707396</c:v>
                </c:pt>
                <c:pt idx="1020">
                  <c:v>6928591765</c:v>
                </c:pt>
                <c:pt idx="1021">
                  <c:v>7417692559</c:v>
                </c:pt>
                <c:pt idx="1022">
                  <c:v>3743907666</c:v>
                </c:pt>
                <c:pt idx="1023">
                  <c:v>5712960206</c:v>
                </c:pt>
                <c:pt idx="1024">
                  <c:v>7505783319</c:v>
                </c:pt>
                <c:pt idx="1025">
                  <c:v>4101029458</c:v>
                </c:pt>
                <c:pt idx="1026">
                  <c:v>753951843</c:v>
                </c:pt>
                <c:pt idx="1027">
                  <c:v>8126326824</c:v>
                </c:pt>
                <c:pt idx="1028">
                  <c:v>9660392451</c:v>
                </c:pt>
                <c:pt idx="1029">
                  <c:v>5890250655</c:v>
                </c:pt>
                <c:pt idx="1030">
                  <c:v>6551857558</c:v>
                </c:pt>
                <c:pt idx="1031">
                  <c:v>9042596678</c:v>
                </c:pt>
                <c:pt idx="1032">
                  <c:v>3622490527</c:v>
                </c:pt>
                <c:pt idx="1033">
                  <c:v>2787107001</c:v>
                </c:pt>
                <c:pt idx="1034">
                  <c:v>4756565204</c:v>
                </c:pt>
                <c:pt idx="1035">
                  <c:v>8742969859</c:v>
                </c:pt>
                <c:pt idx="1036">
                  <c:v>5055368152</c:v>
                </c:pt>
                <c:pt idx="1037">
                  <c:v>3288760355</c:v>
                </c:pt>
                <c:pt idx="1038">
                  <c:v>4085744534</c:v>
                </c:pt>
                <c:pt idx="1039">
                  <c:v>7795478085</c:v>
                </c:pt>
                <c:pt idx="1040">
                  <c:v>3234083371</c:v>
                </c:pt>
                <c:pt idx="1041">
                  <c:v>4930922399</c:v>
                </c:pt>
                <c:pt idx="1042">
                  <c:v>2923673972</c:v>
                </c:pt>
                <c:pt idx="1043">
                  <c:v>7023158863</c:v>
                </c:pt>
                <c:pt idx="1044">
                  <c:v>3561550975</c:v>
                </c:pt>
                <c:pt idx="1045">
                  <c:v>5369506906</c:v>
                </c:pt>
                <c:pt idx="1046">
                  <c:v>552634107</c:v>
                </c:pt>
                <c:pt idx="1047">
                  <c:v>4074391791</c:v>
                </c:pt>
                <c:pt idx="1048">
                  <c:v>9379372523</c:v>
                </c:pt>
                <c:pt idx="1049">
                  <c:v>3387673620</c:v>
                </c:pt>
                <c:pt idx="1050">
                  <c:v>3670904034</c:v>
                </c:pt>
                <c:pt idx="1051">
                  <c:v>8567369037</c:v>
                </c:pt>
                <c:pt idx="1052">
                  <c:v>8553220516</c:v>
                </c:pt>
                <c:pt idx="1053">
                  <c:v>874489164</c:v>
                </c:pt>
                <c:pt idx="1054">
                  <c:v>5223233557</c:v>
                </c:pt>
                <c:pt idx="1055">
                  <c:v>6238130725</c:v>
                </c:pt>
                <c:pt idx="1056">
                  <c:v>5450741553</c:v>
                </c:pt>
                <c:pt idx="1057">
                  <c:v>9418792842</c:v>
                </c:pt>
                <c:pt idx="1058">
                  <c:v>7279522416</c:v>
                </c:pt>
                <c:pt idx="1059">
                  <c:v>8402858325</c:v>
                </c:pt>
                <c:pt idx="1060">
                  <c:v>351136967</c:v>
                </c:pt>
                <c:pt idx="1061">
                  <c:v>4200604418</c:v>
                </c:pt>
                <c:pt idx="1062">
                  <c:v>1346089523</c:v>
                </c:pt>
                <c:pt idx="1063">
                  <c:v>3384655419</c:v>
                </c:pt>
                <c:pt idx="1064">
                  <c:v>1196473021</c:v>
                </c:pt>
                <c:pt idx="1065">
                  <c:v>4476824285</c:v>
                </c:pt>
                <c:pt idx="1066">
                  <c:v>6791573449</c:v>
                </c:pt>
                <c:pt idx="1067">
                  <c:v>4866468149</c:v>
                </c:pt>
                <c:pt idx="1068">
                  <c:v>4568912474</c:v>
                </c:pt>
                <c:pt idx="1069">
                  <c:v>9607649796</c:v>
                </c:pt>
                <c:pt idx="1070">
                  <c:v>6522775530</c:v>
                </c:pt>
                <c:pt idx="1071">
                  <c:v>1060362325</c:v>
                </c:pt>
                <c:pt idx="1072">
                  <c:v>1391108558</c:v>
                </c:pt>
                <c:pt idx="1073">
                  <c:v>3638115011</c:v>
                </c:pt>
                <c:pt idx="1074">
                  <c:v>3694596070</c:v>
                </c:pt>
                <c:pt idx="1075">
                  <c:v>424905663</c:v>
                </c:pt>
                <c:pt idx="1076">
                  <c:v>7200022055</c:v>
                </c:pt>
                <c:pt idx="1077">
                  <c:v>4360295049</c:v>
                </c:pt>
                <c:pt idx="1078">
                  <c:v>1259598357</c:v>
                </c:pt>
                <c:pt idx="1079">
                  <c:v>8805718432</c:v>
                </c:pt>
                <c:pt idx="1080">
                  <c:v>7363264228</c:v>
                </c:pt>
                <c:pt idx="1081">
                  <c:v>5979808310</c:v>
                </c:pt>
                <c:pt idx="1082">
                  <c:v>6964139435</c:v>
                </c:pt>
                <c:pt idx="1083">
                  <c:v>459704184</c:v>
                </c:pt>
                <c:pt idx="1084">
                  <c:v>9970486500</c:v>
                </c:pt>
                <c:pt idx="1085">
                  <c:v>8165482122</c:v>
                </c:pt>
                <c:pt idx="1086">
                  <c:v>1007140496</c:v>
                </c:pt>
                <c:pt idx="1087">
                  <c:v>5824537119</c:v>
                </c:pt>
                <c:pt idx="1088">
                  <c:v>4292879761</c:v>
                </c:pt>
                <c:pt idx="1089">
                  <c:v>438121651</c:v>
                </c:pt>
                <c:pt idx="1090">
                  <c:v>815300271</c:v>
                </c:pt>
                <c:pt idx="1091">
                  <c:v>1853671363</c:v>
                </c:pt>
                <c:pt idx="1092">
                  <c:v>4302656921</c:v>
                </c:pt>
                <c:pt idx="1093">
                  <c:v>4915681874</c:v>
                </c:pt>
                <c:pt idx="1094">
                  <c:v>1273814096</c:v>
                </c:pt>
                <c:pt idx="1095">
                  <c:v>1955549354</c:v>
                </c:pt>
                <c:pt idx="1096">
                  <c:v>7838212324</c:v>
                </c:pt>
                <c:pt idx="1097">
                  <c:v>434423548</c:v>
                </c:pt>
                <c:pt idx="1098">
                  <c:v>6024888775</c:v>
                </c:pt>
                <c:pt idx="1099">
                  <c:v>7256562829</c:v>
                </c:pt>
                <c:pt idx="1100">
                  <c:v>2149581523</c:v>
                </c:pt>
                <c:pt idx="1101">
                  <c:v>8042916906</c:v>
                </c:pt>
                <c:pt idx="1102">
                  <c:v>7359358280</c:v>
                </c:pt>
                <c:pt idx="1103">
                  <c:v>35889691</c:v>
                </c:pt>
                <c:pt idx="1104">
                  <c:v>8975039153</c:v>
                </c:pt>
                <c:pt idx="1105">
                  <c:v>3814089405</c:v>
                </c:pt>
                <c:pt idx="1106">
                  <c:v>1801950792</c:v>
                </c:pt>
                <c:pt idx="1107">
                  <c:v>2325211118</c:v>
                </c:pt>
                <c:pt idx="1108">
                  <c:v>2720875392</c:v>
                </c:pt>
                <c:pt idx="1109">
                  <c:v>5429464872</c:v>
                </c:pt>
                <c:pt idx="1110">
                  <c:v>5991480893</c:v>
                </c:pt>
                <c:pt idx="1111">
                  <c:v>594338506</c:v>
                </c:pt>
                <c:pt idx="1112">
                  <c:v>6286254994</c:v>
                </c:pt>
                <c:pt idx="1113">
                  <c:v>2031043617</c:v>
                </c:pt>
                <c:pt idx="1114">
                  <c:v>9379022182</c:v>
                </c:pt>
                <c:pt idx="1115">
                  <c:v>7841027397</c:v>
                </c:pt>
                <c:pt idx="1116">
                  <c:v>5711734067</c:v>
                </c:pt>
                <c:pt idx="1117">
                  <c:v>4177471585</c:v>
                </c:pt>
                <c:pt idx="1118">
                  <c:v>7442555462</c:v>
                </c:pt>
                <c:pt idx="1119">
                  <c:v>232314292</c:v>
                </c:pt>
                <c:pt idx="1120">
                  <c:v>5153987647</c:v>
                </c:pt>
                <c:pt idx="1121">
                  <c:v>2419349857</c:v>
                </c:pt>
                <c:pt idx="1122">
                  <c:v>9377913543</c:v>
                </c:pt>
                <c:pt idx="1123">
                  <c:v>459582836</c:v>
                </c:pt>
                <c:pt idx="1124">
                  <c:v>4564727672</c:v>
                </c:pt>
                <c:pt idx="1125">
                  <c:v>2498210652</c:v>
                </c:pt>
                <c:pt idx="1126">
                  <c:v>9733073113</c:v>
                </c:pt>
                <c:pt idx="1127">
                  <c:v>4208005882</c:v>
                </c:pt>
                <c:pt idx="1128">
                  <c:v>3773595107</c:v>
                </c:pt>
                <c:pt idx="1129">
                  <c:v>2976821666</c:v>
                </c:pt>
                <c:pt idx="1130">
                  <c:v>3636178156</c:v>
                </c:pt>
                <c:pt idx="1131">
                  <c:v>9512480573</c:v>
                </c:pt>
                <c:pt idx="1132">
                  <c:v>9435354750</c:v>
                </c:pt>
                <c:pt idx="1133">
                  <c:v>8651806434</c:v>
                </c:pt>
                <c:pt idx="1134">
                  <c:v>2642456560</c:v>
                </c:pt>
                <c:pt idx="1135">
                  <c:v>1295639211</c:v>
                </c:pt>
                <c:pt idx="1136">
                  <c:v>1374348309</c:v>
                </c:pt>
                <c:pt idx="1137">
                  <c:v>2202683461</c:v>
                </c:pt>
                <c:pt idx="1138">
                  <c:v>5696861881</c:v>
                </c:pt>
                <c:pt idx="1139">
                  <c:v>7309311914</c:v>
                </c:pt>
                <c:pt idx="1140">
                  <c:v>9388143280</c:v>
                </c:pt>
                <c:pt idx="1141">
                  <c:v>3253113361</c:v>
                </c:pt>
                <c:pt idx="1142">
                  <c:v>8117427109</c:v>
                </c:pt>
                <c:pt idx="1143">
                  <c:v>2200108966</c:v>
                </c:pt>
                <c:pt idx="1144">
                  <c:v>8452796439</c:v>
                </c:pt>
                <c:pt idx="1145">
                  <c:v>8657049503</c:v>
                </c:pt>
                <c:pt idx="1146">
                  <c:v>3440140547</c:v>
                </c:pt>
                <c:pt idx="1147">
                  <c:v>1149508302</c:v>
                </c:pt>
                <c:pt idx="1148">
                  <c:v>4563440043</c:v>
                </c:pt>
                <c:pt idx="1149">
                  <c:v>4236582856</c:v>
                </c:pt>
                <c:pt idx="1150">
                  <c:v>8185659303</c:v>
                </c:pt>
                <c:pt idx="1151">
                  <c:v>5339481727</c:v>
                </c:pt>
                <c:pt idx="1152">
                  <c:v>6231514498</c:v>
                </c:pt>
                <c:pt idx="1153">
                  <c:v>8867252208</c:v>
                </c:pt>
                <c:pt idx="1154">
                  <c:v>331566753</c:v>
                </c:pt>
                <c:pt idx="1155">
                  <c:v>8787501368</c:v>
                </c:pt>
                <c:pt idx="1156">
                  <c:v>2935944305</c:v>
                </c:pt>
                <c:pt idx="1157">
                  <c:v>7938997315</c:v>
                </c:pt>
                <c:pt idx="1158">
                  <c:v>690435851</c:v>
                </c:pt>
                <c:pt idx="1159">
                  <c:v>5745904275</c:v>
                </c:pt>
                <c:pt idx="1160">
                  <c:v>4840105006</c:v>
                </c:pt>
                <c:pt idx="1161">
                  <c:v>3880834970</c:v>
                </c:pt>
                <c:pt idx="1162">
                  <c:v>8601026788</c:v>
                </c:pt>
                <c:pt idx="1163">
                  <c:v>2953232265</c:v>
                </c:pt>
                <c:pt idx="1164">
                  <c:v>4441327242</c:v>
                </c:pt>
                <c:pt idx="1165">
                  <c:v>60293683</c:v>
                </c:pt>
                <c:pt idx="1166">
                  <c:v>9470036018</c:v>
                </c:pt>
                <c:pt idx="1167">
                  <c:v>4934350411</c:v>
                </c:pt>
                <c:pt idx="1168">
                  <c:v>4957739226</c:v>
                </c:pt>
                <c:pt idx="1169">
                  <c:v>1017811393</c:v>
                </c:pt>
                <c:pt idx="1170">
                  <c:v>4342050900</c:v>
                </c:pt>
                <c:pt idx="1171">
                  <c:v>3071772912</c:v>
                </c:pt>
                <c:pt idx="1172">
                  <c:v>9389098106</c:v>
                </c:pt>
                <c:pt idx="1173">
                  <c:v>6348848469</c:v>
                </c:pt>
                <c:pt idx="1174">
                  <c:v>3108495119</c:v>
                </c:pt>
                <c:pt idx="1175">
                  <c:v>3097852506</c:v>
                </c:pt>
                <c:pt idx="1176">
                  <c:v>3037771941</c:v>
                </c:pt>
                <c:pt idx="1177">
                  <c:v>7242232023</c:v>
                </c:pt>
                <c:pt idx="1178">
                  <c:v>3756919978</c:v>
                </c:pt>
                <c:pt idx="1179">
                  <c:v>2849730831</c:v>
                </c:pt>
                <c:pt idx="1180">
                  <c:v>4542950832</c:v>
                </c:pt>
                <c:pt idx="1181">
                  <c:v>7001974994</c:v>
                </c:pt>
                <c:pt idx="1182">
                  <c:v>4253685889</c:v>
                </c:pt>
                <c:pt idx="1183">
                  <c:v>6800326909</c:v>
                </c:pt>
                <c:pt idx="1184">
                  <c:v>9288722181</c:v>
                </c:pt>
                <c:pt idx="1185">
                  <c:v>6791417609</c:v>
                </c:pt>
                <c:pt idx="1186">
                  <c:v>8143079503</c:v>
                </c:pt>
                <c:pt idx="1187">
                  <c:v>4469573795</c:v>
                </c:pt>
                <c:pt idx="1188">
                  <c:v>9798137051</c:v>
                </c:pt>
                <c:pt idx="1189">
                  <c:v>6039262141</c:v>
                </c:pt>
                <c:pt idx="1190">
                  <c:v>571838405</c:v>
                </c:pt>
                <c:pt idx="1191">
                  <c:v>9306751826</c:v>
                </c:pt>
                <c:pt idx="1192">
                  <c:v>9372131822</c:v>
                </c:pt>
                <c:pt idx="1193">
                  <c:v>3720138828</c:v>
                </c:pt>
                <c:pt idx="1194">
                  <c:v>9378492738</c:v>
                </c:pt>
                <c:pt idx="1195">
                  <c:v>7270836272</c:v>
                </c:pt>
                <c:pt idx="1196">
                  <c:v>4805481935</c:v>
                </c:pt>
                <c:pt idx="1197">
                  <c:v>3833449845</c:v>
                </c:pt>
                <c:pt idx="1198">
                  <c:v>5974183983</c:v>
                </c:pt>
                <c:pt idx="1199">
                  <c:v>1818267934</c:v>
                </c:pt>
                <c:pt idx="1200">
                  <c:v>5405895261</c:v>
                </c:pt>
                <c:pt idx="1201">
                  <c:v>2942718846</c:v>
                </c:pt>
                <c:pt idx="1202">
                  <c:v>44279655</c:v>
                </c:pt>
                <c:pt idx="1203">
                  <c:v>3614097013</c:v>
                </c:pt>
                <c:pt idx="1204">
                  <c:v>6457980570</c:v>
                </c:pt>
                <c:pt idx="1205">
                  <c:v>6446533233</c:v>
                </c:pt>
                <c:pt idx="1206">
                  <c:v>5241364838</c:v>
                </c:pt>
                <c:pt idx="1207">
                  <c:v>9975512801</c:v>
                </c:pt>
                <c:pt idx="1208">
                  <c:v>2383076813</c:v>
                </c:pt>
                <c:pt idx="1209">
                  <c:v>7756802233</c:v>
                </c:pt>
                <c:pt idx="1210">
                  <c:v>2460537239</c:v>
                </c:pt>
                <c:pt idx="1211">
                  <c:v>7025872113</c:v>
                </c:pt>
                <c:pt idx="1212">
                  <c:v>271891041</c:v>
                </c:pt>
                <c:pt idx="1213">
                  <c:v>3026187623</c:v>
                </c:pt>
                <c:pt idx="1214">
                  <c:v>9212082696</c:v>
                </c:pt>
                <c:pt idx="1215">
                  <c:v>6188380618</c:v>
                </c:pt>
                <c:pt idx="1216">
                  <c:v>714050539</c:v>
                </c:pt>
                <c:pt idx="1217">
                  <c:v>9056115294</c:v>
                </c:pt>
                <c:pt idx="1218">
                  <c:v>1974482618</c:v>
                </c:pt>
                <c:pt idx="1219">
                  <c:v>744692768</c:v>
                </c:pt>
                <c:pt idx="1220">
                  <c:v>5935030969</c:v>
                </c:pt>
                <c:pt idx="1221">
                  <c:v>3276779501</c:v>
                </c:pt>
                <c:pt idx="1222">
                  <c:v>6959954304</c:v>
                </c:pt>
                <c:pt idx="1223">
                  <c:v>1712170724</c:v>
                </c:pt>
                <c:pt idx="1224">
                  <c:v>6129885342</c:v>
                </c:pt>
                <c:pt idx="1225">
                  <c:v>6718789720</c:v>
                </c:pt>
                <c:pt idx="1226">
                  <c:v>2479699455</c:v>
                </c:pt>
                <c:pt idx="1227">
                  <c:v>3889773397</c:v>
                </c:pt>
                <c:pt idx="1228">
                  <c:v>2934214400</c:v>
                </c:pt>
                <c:pt idx="1229">
                  <c:v>8202500699</c:v>
                </c:pt>
                <c:pt idx="1230">
                  <c:v>235027650</c:v>
                </c:pt>
                <c:pt idx="1231">
                  <c:v>2034825489</c:v>
                </c:pt>
                <c:pt idx="1232">
                  <c:v>973513667</c:v>
                </c:pt>
                <c:pt idx="1233">
                  <c:v>9019575961</c:v>
                </c:pt>
                <c:pt idx="1234">
                  <c:v>4739457865</c:v>
                </c:pt>
                <c:pt idx="1235">
                  <c:v>5599085597</c:v>
                </c:pt>
                <c:pt idx="1236">
                  <c:v>225752972</c:v>
                </c:pt>
                <c:pt idx="1237">
                  <c:v>1045842451</c:v>
                </c:pt>
                <c:pt idx="1238">
                  <c:v>3272948325</c:v>
                </c:pt>
                <c:pt idx="1239">
                  <c:v>1611434459</c:v>
                </c:pt>
                <c:pt idx="1240">
                  <c:v>6539184522</c:v>
                </c:pt>
                <c:pt idx="1241">
                  <c:v>3413008374</c:v>
                </c:pt>
                <c:pt idx="1242">
                  <c:v>7496760269</c:v>
                </c:pt>
                <c:pt idx="1243">
                  <c:v>7481288003</c:v>
                </c:pt>
                <c:pt idx="1244">
                  <c:v>2767253754</c:v>
                </c:pt>
                <c:pt idx="1245">
                  <c:v>3332415093</c:v>
                </c:pt>
                <c:pt idx="1246">
                  <c:v>5309842241</c:v>
                </c:pt>
                <c:pt idx="1247">
                  <c:v>5627494549</c:v>
                </c:pt>
                <c:pt idx="1248">
                  <c:v>2788630034</c:v>
                </c:pt>
                <c:pt idx="1249">
                  <c:v>5714376668</c:v>
                </c:pt>
                <c:pt idx="1250">
                  <c:v>612921824</c:v>
                </c:pt>
                <c:pt idx="1251">
                  <c:v>3482972192</c:v>
                </c:pt>
                <c:pt idx="1252">
                  <c:v>5937752694</c:v>
                </c:pt>
                <c:pt idx="1253">
                  <c:v>6989999411</c:v>
                </c:pt>
                <c:pt idx="1254">
                  <c:v>5602872779</c:v>
                </c:pt>
                <c:pt idx="1255">
                  <c:v>6271418376</c:v>
                </c:pt>
                <c:pt idx="1256">
                  <c:v>2193380058</c:v>
                </c:pt>
                <c:pt idx="1257">
                  <c:v>6021809823</c:v>
                </c:pt>
                <c:pt idx="1258">
                  <c:v>8071139742</c:v>
                </c:pt>
                <c:pt idx="1259">
                  <c:v>13727249</c:v>
                </c:pt>
                <c:pt idx="1260">
                  <c:v>109699009</c:v>
                </c:pt>
                <c:pt idx="1261">
                  <c:v>4410578650</c:v>
                </c:pt>
                <c:pt idx="1262">
                  <c:v>9473256299</c:v>
                </c:pt>
                <c:pt idx="1263">
                  <c:v>7305781215</c:v>
                </c:pt>
                <c:pt idx="1264">
                  <c:v>1121682057</c:v>
                </c:pt>
                <c:pt idx="1265">
                  <c:v>5037560691</c:v>
                </c:pt>
                <c:pt idx="1266">
                  <c:v>7672389505</c:v>
                </c:pt>
                <c:pt idx="1267">
                  <c:v>6989082240</c:v>
                </c:pt>
                <c:pt idx="1268">
                  <c:v>5306867324</c:v>
                </c:pt>
                <c:pt idx="1269">
                  <c:v>5944633794</c:v>
                </c:pt>
                <c:pt idx="1270">
                  <c:v>3887919262</c:v>
                </c:pt>
                <c:pt idx="1271">
                  <c:v>2927004420</c:v>
                </c:pt>
                <c:pt idx="1272">
                  <c:v>9540016614</c:v>
                </c:pt>
                <c:pt idx="1273">
                  <c:v>8220316772</c:v>
                </c:pt>
                <c:pt idx="1274">
                  <c:v>1306992575</c:v>
                </c:pt>
                <c:pt idx="1275">
                  <c:v>4919781598</c:v>
                </c:pt>
                <c:pt idx="1276">
                  <c:v>1643739360</c:v>
                </c:pt>
                <c:pt idx="1277">
                  <c:v>5889643800</c:v>
                </c:pt>
                <c:pt idx="1278">
                  <c:v>297350528</c:v>
                </c:pt>
                <c:pt idx="1279">
                  <c:v>7759487371</c:v>
                </c:pt>
                <c:pt idx="1280">
                  <c:v>7628449654</c:v>
                </c:pt>
                <c:pt idx="1281">
                  <c:v>8631346861</c:v>
                </c:pt>
                <c:pt idx="1282">
                  <c:v>4761643293</c:v>
                </c:pt>
                <c:pt idx="1283">
                  <c:v>7062268895</c:v>
                </c:pt>
                <c:pt idx="1284">
                  <c:v>4426494117</c:v>
                </c:pt>
                <c:pt idx="1285">
                  <c:v>416373038</c:v>
                </c:pt>
                <c:pt idx="1286">
                  <c:v>152448586</c:v>
                </c:pt>
                <c:pt idx="1287">
                  <c:v>6828772814</c:v>
                </c:pt>
                <c:pt idx="1288">
                  <c:v>1960940481</c:v>
                </c:pt>
                <c:pt idx="1289">
                  <c:v>9578551630</c:v>
                </c:pt>
                <c:pt idx="1290">
                  <c:v>4726924850</c:v>
                </c:pt>
                <c:pt idx="1291">
                  <c:v>6954513474</c:v>
                </c:pt>
                <c:pt idx="1292">
                  <c:v>8645776308</c:v>
                </c:pt>
                <c:pt idx="1293">
                  <c:v>9885474382</c:v>
                </c:pt>
                <c:pt idx="1294">
                  <c:v>8934168854</c:v>
                </c:pt>
                <c:pt idx="1295">
                  <c:v>649367022</c:v>
                </c:pt>
                <c:pt idx="1296">
                  <c:v>9712346056</c:v>
                </c:pt>
                <c:pt idx="1297">
                  <c:v>1666438413</c:v>
                </c:pt>
                <c:pt idx="1298">
                  <c:v>954048237</c:v>
                </c:pt>
                <c:pt idx="1299">
                  <c:v>6945557294</c:v>
                </c:pt>
                <c:pt idx="1300">
                  <c:v>711965366</c:v>
                </c:pt>
                <c:pt idx="1301">
                  <c:v>1710726652</c:v>
                </c:pt>
                <c:pt idx="1302">
                  <c:v>1892454858</c:v>
                </c:pt>
                <c:pt idx="1303">
                  <c:v>348341121</c:v>
                </c:pt>
                <c:pt idx="1304">
                  <c:v>7209110674</c:v>
                </c:pt>
                <c:pt idx="1305">
                  <c:v>2272616364</c:v>
                </c:pt>
                <c:pt idx="1306">
                  <c:v>7418788835</c:v>
                </c:pt>
                <c:pt idx="1307">
                  <c:v>6957747921</c:v>
                </c:pt>
                <c:pt idx="1308">
                  <c:v>4156626334</c:v>
                </c:pt>
                <c:pt idx="1309">
                  <c:v>3151811469</c:v>
                </c:pt>
                <c:pt idx="1310">
                  <c:v>1865484806</c:v>
                </c:pt>
                <c:pt idx="1311">
                  <c:v>2262790922</c:v>
                </c:pt>
                <c:pt idx="1312">
                  <c:v>1465804242</c:v>
                </c:pt>
                <c:pt idx="1313">
                  <c:v>4412389197</c:v>
                </c:pt>
                <c:pt idx="1314">
                  <c:v>9492181444</c:v>
                </c:pt>
                <c:pt idx="1315">
                  <c:v>4725365262</c:v>
                </c:pt>
                <c:pt idx="1316">
                  <c:v>556371518</c:v>
                </c:pt>
                <c:pt idx="1317">
                  <c:v>1353491773</c:v>
                </c:pt>
                <c:pt idx="1318">
                  <c:v>5787744233</c:v>
                </c:pt>
                <c:pt idx="1319">
                  <c:v>2265860468</c:v>
                </c:pt>
                <c:pt idx="1320">
                  <c:v>1808625412</c:v>
                </c:pt>
                <c:pt idx="1321">
                  <c:v>2433733308</c:v>
                </c:pt>
                <c:pt idx="1322">
                  <c:v>7752407712</c:v>
                </c:pt>
                <c:pt idx="1323">
                  <c:v>7662124789</c:v>
                </c:pt>
                <c:pt idx="1324">
                  <c:v>4174530548</c:v>
                </c:pt>
                <c:pt idx="1325">
                  <c:v>6398906985</c:v>
                </c:pt>
                <c:pt idx="1326">
                  <c:v>6511829936</c:v>
                </c:pt>
                <c:pt idx="1327">
                  <c:v>3532253933</c:v>
                </c:pt>
                <c:pt idx="1328">
                  <c:v>6505891471</c:v>
                </c:pt>
                <c:pt idx="1329">
                  <c:v>4374426558</c:v>
                </c:pt>
                <c:pt idx="1330">
                  <c:v>491879903</c:v>
                </c:pt>
                <c:pt idx="1331">
                  <c:v>9223355</c:v>
                </c:pt>
                <c:pt idx="1332">
                  <c:v>7663622499</c:v>
                </c:pt>
                <c:pt idx="1333">
                  <c:v>1324828773</c:v>
                </c:pt>
                <c:pt idx="1334">
                  <c:v>1814750363</c:v>
                </c:pt>
                <c:pt idx="1335">
                  <c:v>1145382975</c:v>
                </c:pt>
                <c:pt idx="1336">
                  <c:v>4832914766</c:v>
                </c:pt>
                <c:pt idx="1337">
                  <c:v>437979520</c:v>
                </c:pt>
                <c:pt idx="1338">
                  <c:v>2072859034</c:v>
                </c:pt>
                <c:pt idx="1339">
                  <c:v>9828290014</c:v>
                </c:pt>
                <c:pt idx="1340">
                  <c:v>8295085573</c:v>
                </c:pt>
                <c:pt idx="1341">
                  <c:v>853886369</c:v>
                </c:pt>
                <c:pt idx="1342">
                  <c:v>2519294639</c:v>
                </c:pt>
                <c:pt idx="1343">
                  <c:v>3270729510</c:v>
                </c:pt>
                <c:pt idx="1344">
                  <c:v>7404810884</c:v>
                </c:pt>
                <c:pt idx="1345">
                  <c:v>4828422676</c:v>
                </c:pt>
                <c:pt idx="1346">
                  <c:v>4144501272</c:v>
                </c:pt>
                <c:pt idx="1347">
                  <c:v>4096323640</c:v>
                </c:pt>
                <c:pt idx="1348">
                  <c:v>5697805829</c:v>
                </c:pt>
                <c:pt idx="1349">
                  <c:v>7703639052</c:v>
                </c:pt>
                <c:pt idx="1350">
                  <c:v>5004656045</c:v>
                </c:pt>
                <c:pt idx="1351">
                  <c:v>3088198777</c:v>
                </c:pt>
                <c:pt idx="1352">
                  <c:v>2950740065</c:v>
                </c:pt>
                <c:pt idx="1353">
                  <c:v>7395509870</c:v>
                </c:pt>
                <c:pt idx="1354">
                  <c:v>9024735297</c:v>
                </c:pt>
                <c:pt idx="1355">
                  <c:v>9419727599</c:v>
                </c:pt>
                <c:pt idx="1356">
                  <c:v>5374442368</c:v>
                </c:pt>
                <c:pt idx="1357">
                  <c:v>4582181058</c:v>
                </c:pt>
                <c:pt idx="1358">
                  <c:v>1556870825</c:v>
                </c:pt>
                <c:pt idx="1359">
                  <c:v>5109359350</c:v>
                </c:pt>
                <c:pt idx="1360">
                  <c:v>7285723398</c:v>
                </c:pt>
                <c:pt idx="1361">
                  <c:v>3180175001</c:v>
                </c:pt>
                <c:pt idx="1362">
                  <c:v>751965561</c:v>
                </c:pt>
                <c:pt idx="1363">
                  <c:v>7253901215</c:v>
                </c:pt>
                <c:pt idx="1364">
                  <c:v>7055875560</c:v>
                </c:pt>
                <c:pt idx="1365">
                  <c:v>1295591405</c:v>
                </c:pt>
                <c:pt idx="1366">
                  <c:v>3838295196</c:v>
                </c:pt>
                <c:pt idx="1367">
                  <c:v>1731194145</c:v>
                </c:pt>
                <c:pt idx="1368">
                  <c:v>1745314830</c:v>
                </c:pt>
                <c:pt idx="1369">
                  <c:v>2347199560</c:v>
                </c:pt>
                <c:pt idx="1370">
                  <c:v>6253848100</c:v>
                </c:pt>
                <c:pt idx="1371">
                  <c:v>6852568652</c:v>
                </c:pt>
                <c:pt idx="1372">
                  <c:v>4590127172</c:v>
                </c:pt>
                <c:pt idx="1373">
                  <c:v>5990549466</c:v>
                </c:pt>
                <c:pt idx="1374">
                  <c:v>1760344605</c:v>
                </c:pt>
                <c:pt idx="1375">
                  <c:v>8309357265</c:v>
                </c:pt>
                <c:pt idx="1376">
                  <c:v>6212249679</c:v>
                </c:pt>
                <c:pt idx="1377">
                  <c:v>1226564933</c:v>
                </c:pt>
                <c:pt idx="1378">
                  <c:v>9946162466</c:v>
                </c:pt>
                <c:pt idx="1379">
                  <c:v>4690252165</c:v>
                </c:pt>
                <c:pt idx="1380">
                  <c:v>1315617226</c:v>
                </c:pt>
                <c:pt idx="1381">
                  <c:v>8930578659</c:v>
                </c:pt>
                <c:pt idx="1382">
                  <c:v>9864347527</c:v>
                </c:pt>
                <c:pt idx="1383">
                  <c:v>4821085550</c:v>
                </c:pt>
                <c:pt idx="1384">
                  <c:v>6608374011</c:v>
                </c:pt>
                <c:pt idx="1385">
                  <c:v>1396282785</c:v>
                </c:pt>
                <c:pt idx="1386">
                  <c:v>2338942914</c:v>
                </c:pt>
                <c:pt idx="1387">
                  <c:v>8715635163</c:v>
                </c:pt>
                <c:pt idx="1388">
                  <c:v>2702288383</c:v>
                </c:pt>
                <c:pt idx="1389">
                  <c:v>4882301644</c:v>
                </c:pt>
                <c:pt idx="1390">
                  <c:v>1744228019</c:v>
                </c:pt>
                <c:pt idx="1391">
                  <c:v>1865821438</c:v>
                </c:pt>
                <c:pt idx="1392">
                  <c:v>7733614597</c:v>
                </c:pt>
                <c:pt idx="1393">
                  <c:v>467759278</c:v>
                </c:pt>
                <c:pt idx="1394">
                  <c:v>6962415621</c:v>
                </c:pt>
                <c:pt idx="1395">
                  <c:v>6410661428</c:v>
                </c:pt>
                <c:pt idx="1396">
                  <c:v>6540239572</c:v>
                </c:pt>
                <c:pt idx="1397">
                  <c:v>7307494566</c:v>
                </c:pt>
                <c:pt idx="1398">
                  <c:v>5500162950</c:v>
                </c:pt>
                <c:pt idx="1399">
                  <c:v>3810673153</c:v>
                </c:pt>
                <c:pt idx="1400">
                  <c:v>4791745310</c:v>
                </c:pt>
                <c:pt idx="1401">
                  <c:v>3846801992</c:v>
                </c:pt>
                <c:pt idx="1402">
                  <c:v>4926123657</c:v>
                </c:pt>
                <c:pt idx="1403">
                  <c:v>3027636618</c:v>
                </c:pt>
                <c:pt idx="1404">
                  <c:v>8065531024</c:v>
                </c:pt>
                <c:pt idx="1405">
                  <c:v>2869713215</c:v>
                </c:pt>
                <c:pt idx="1406">
                  <c:v>9891763366</c:v>
                </c:pt>
                <c:pt idx="1407">
                  <c:v>7820938188</c:v>
                </c:pt>
                <c:pt idx="1408">
                  <c:v>2380105391</c:v>
                </c:pt>
                <c:pt idx="1409">
                  <c:v>9836235647</c:v>
                </c:pt>
                <c:pt idx="1410">
                  <c:v>5184615628</c:v>
                </c:pt>
                <c:pt idx="1411">
                  <c:v>855676612</c:v>
                </c:pt>
                <c:pt idx="1412">
                  <c:v>7920717248</c:v>
                </c:pt>
                <c:pt idx="1413">
                  <c:v>5233380110</c:v>
                </c:pt>
                <c:pt idx="1414">
                  <c:v>54115647</c:v>
                </c:pt>
                <c:pt idx="1415">
                  <c:v>8094770511</c:v>
                </c:pt>
                <c:pt idx="1416">
                  <c:v>5633375866</c:v>
                </c:pt>
                <c:pt idx="1417">
                  <c:v>8027212499</c:v>
                </c:pt>
                <c:pt idx="1418">
                  <c:v>501515348</c:v>
                </c:pt>
                <c:pt idx="1419">
                  <c:v>9776391915</c:v>
                </c:pt>
                <c:pt idx="1420">
                  <c:v>3854149786</c:v>
                </c:pt>
                <c:pt idx="1421">
                  <c:v>2278402498</c:v>
                </c:pt>
                <c:pt idx="1422">
                  <c:v>155043382</c:v>
                </c:pt>
                <c:pt idx="1423">
                  <c:v>5983099396</c:v>
                </c:pt>
                <c:pt idx="1424">
                  <c:v>2960555570</c:v>
                </c:pt>
                <c:pt idx="1425">
                  <c:v>5405533750</c:v>
                </c:pt>
                <c:pt idx="1426">
                  <c:v>5602153691</c:v>
                </c:pt>
                <c:pt idx="1427">
                  <c:v>6877406990</c:v>
                </c:pt>
                <c:pt idx="1428">
                  <c:v>3673879006</c:v>
                </c:pt>
                <c:pt idx="1429">
                  <c:v>6511154319</c:v>
                </c:pt>
                <c:pt idx="1430">
                  <c:v>110150783</c:v>
                </c:pt>
                <c:pt idx="1431">
                  <c:v>720339324</c:v>
                </c:pt>
                <c:pt idx="1432">
                  <c:v>105827843</c:v>
                </c:pt>
                <c:pt idx="1433">
                  <c:v>5866495872</c:v>
                </c:pt>
                <c:pt idx="1434">
                  <c:v>2618797833</c:v>
                </c:pt>
                <c:pt idx="1435">
                  <c:v>590806491</c:v>
                </c:pt>
                <c:pt idx="1436">
                  <c:v>2622049978</c:v>
                </c:pt>
                <c:pt idx="1437">
                  <c:v>9470508157</c:v>
                </c:pt>
                <c:pt idx="1438">
                  <c:v>6452906917</c:v>
                </c:pt>
                <c:pt idx="1439">
                  <c:v>4843354783</c:v>
                </c:pt>
                <c:pt idx="1440">
                  <c:v>8479929871</c:v>
                </c:pt>
                <c:pt idx="1441">
                  <c:v>6587342795</c:v>
                </c:pt>
                <c:pt idx="1442">
                  <c:v>9377754518</c:v>
                </c:pt>
                <c:pt idx="1443">
                  <c:v>1051992311</c:v>
                </c:pt>
                <c:pt idx="1444">
                  <c:v>2445849608</c:v>
                </c:pt>
                <c:pt idx="1445">
                  <c:v>767031202</c:v>
                </c:pt>
                <c:pt idx="1446">
                  <c:v>4235993208</c:v>
                </c:pt>
                <c:pt idx="1447">
                  <c:v>9474201595</c:v>
                </c:pt>
                <c:pt idx="1448">
                  <c:v>8456472700</c:v>
                </c:pt>
                <c:pt idx="1449">
                  <c:v>4998347993</c:v>
                </c:pt>
                <c:pt idx="1450">
                  <c:v>5416650486</c:v>
                </c:pt>
                <c:pt idx="1451">
                  <c:v>4052943678</c:v>
                </c:pt>
                <c:pt idx="1452">
                  <c:v>6219258215</c:v>
                </c:pt>
                <c:pt idx="1453">
                  <c:v>9698105727</c:v>
                </c:pt>
                <c:pt idx="1454">
                  <c:v>6868762747</c:v>
                </c:pt>
                <c:pt idx="1455">
                  <c:v>1615249702</c:v>
                </c:pt>
                <c:pt idx="1456">
                  <c:v>8149282475</c:v>
                </c:pt>
                <c:pt idx="1457">
                  <c:v>8066907257</c:v>
                </c:pt>
                <c:pt idx="1458">
                  <c:v>9082354330</c:v>
                </c:pt>
                <c:pt idx="1459">
                  <c:v>216986745</c:v>
                </c:pt>
                <c:pt idx="1460">
                  <c:v>8047046756</c:v>
                </c:pt>
                <c:pt idx="1461">
                  <c:v>8166104016</c:v>
                </c:pt>
                <c:pt idx="1462">
                  <c:v>1159838313</c:v>
                </c:pt>
                <c:pt idx="1463">
                  <c:v>2824150629</c:v>
                </c:pt>
                <c:pt idx="1464">
                  <c:v>6471832354</c:v>
                </c:pt>
                <c:pt idx="1465">
                  <c:v>4308024544</c:v>
                </c:pt>
                <c:pt idx="1466">
                  <c:v>5704744737</c:v>
                </c:pt>
                <c:pt idx="1467">
                  <c:v>6316082320</c:v>
                </c:pt>
                <c:pt idx="1468">
                  <c:v>7522907012</c:v>
                </c:pt>
                <c:pt idx="1469">
                  <c:v>8064684064</c:v>
                </c:pt>
                <c:pt idx="1470">
                  <c:v>9377749476</c:v>
                </c:pt>
                <c:pt idx="1471">
                  <c:v>1582501823</c:v>
                </c:pt>
                <c:pt idx="1472">
                  <c:v>6829729750</c:v>
                </c:pt>
                <c:pt idx="1473">
                  <c:v>5437658117</c:v>
                </c:pt>
                <c:pt idx="1474">
                  <c:v>5321064571</c:v>
                </c:pt>
                <c:pt idx="1475">
                  <c:v>4591171523</c:v>
                </c:pt>
                <c:pt idx="1476">
                  <c:v>9272617618</c:v>
                </c:pt>
                <c:pt idx="1477">
                  <c:v>1085284042</c:v>
                </c:pt>
                <c:pt idx="1478">
                  <c:v>5686826854</c:v>
                </c:pt>
                <c:pt idx="1479">
                  <c:v>3276628821</c:v>
                </c:pt>
                <c:pt idx="1480">
                  <c:v>540846821</c:v>
                </c:pt>
                <c:pt idx="1481">
                  <c:v>616556918</c:v>
                </c:pt>
                <c:pt idx="1482">
                  <c:v>8343425715</c:v>
                </c:pt>
                <c:pt idx="1483">
                  <c:v>3892771278</c:v>
                </c:pt>
                <c:pt idx="1484">
                  <c:v>5765076742</c:v>
                </c:pt>
                <c:pt idx="1485">
                  <c:v>3466141575</c:v>
                </c:pt>
                <c:pt idx="1486">
                  <c:v>8757820600</c:v>
                </c:pt>
                <c:pt idx="1487">
                  <c:v>9990719438</c:v>
                </c:pt>
                <c:pt idx="1488">
                  <c:v>9731963219</c:v>
                </c:pt>
                <c:pt idx="1489">
                  <c:v>9875516929</c:v>
                </c:pt>
                <c:pt idx="1490">
                  <c:v>4625968054</c:v>
                </c:pt>
                <c:pt idx="1491">
                  <c:v>6233365511</c:v>
                </c:pt>
                <c:pt idx="1492">
                  <c:v>2575819725</c:v>
                </c:pt>
                <c:pt idx="1493">
                  <c:v>6182332484</c:v>
                </c:pt>
                <c:pt idx="1494">
                  <c:v>2721819712</c:v>
                </c:pt>
                <c:pt idx="1495">
                  <c:v>9508599332</c:v>
                </c:pt>
                <c:pt idx="1496">
                  <c:v>7320654962</c:v>
                </c:pt>
                <c:pt idx="1497">
                  <c:v>7665892086</c:v>
                </c:pt>
                <c:pt idx="1498">
                  <c:v>9076964203</c:v>
                </c:pt>
                <c:pt idx="1499">
                  <c:v>432520465</c:v>
                </c:pt>
                <c:pt idx="1500">
                  <c:v>7155183040</c:v>
                </c:pt>
                <c:pt idx="1501">
                  <c:v>7762929045</c:v>
                </c:pt>
                <c:pt idx="1502">
                  <c:v>3659893676</c:v>
                </c:pt>
                <c:pt idx="1503">
                  <c:v>144020211</c:v>
                </c:pt>
                <c:pt idx="1504">
                  <c:v>8643113964</c:v>
                </c:pt>
                <c:pt idx="1505">
                  <c:v>321210085</c:v>
                </c:pt>
                <c:pt idx="1506">
                  <c:v>6277116169</c:v>
                </c:pt>
                <c:pt idx="1507">
                  <c:v>6316381352</c:v>
                </c:pt>
                <c:pt idx="1508">
                  <c:v>1218471115</c:v>
                </c:pt>
                <c:pt idx="1509">
                  <c:v>2788911297</c:v>
                </c:pt>
                <c:pt idx="1510">
                  <c:v>4161206135</c:v>
                </c:pt>
                <c:pt idx="1511">
                  <c:v>5802052058</c:v>
                </c:pt>
                <c:pt idx="1512">
                  <c:v>5568809046</c:v>
                </c:pt>
                <c:pt idx="1513">
                  <c:v>6382134708</c:v>
                </c:pt>
                <c:pt idx="1514">
                  <c:v>8837414021</c:v>
                </c:pt>
                <c:pt idx="1515">
                  <c:v>8385124020</c:v>
                </c:pt>
                <c:pt idx="1516">
                  <c:v>7918752228</c:v>
                </c:pt>
                <c:pt idx="1517">
                  <c:v>4704703282</c:v>
                </c:pt>
                <c:pt idx="1518">
                  <c:v>1398737631</c:v>
                </c:pt>
                <c:pt idx="1519">
                  <c:v>5309989471</c:v>
                </c:pt>
                <c:pt idx="1520">
                  <c:v>2773717759</c:v>
                </c:pt>
                <c:pt idx="1521">
                  <c:v>8419689874</c:v>
                </c:pt>
                <c:pt idx="1522">
                  <c:v>9347698032</c:v>
                </c:pt>
                <c:pt idx="1523">
                  <c:v>933852894</c:v>
                </c:pt>
                <c:pt idx="1524">
                  <c:v>2102514765</c:v>
                </c:pt>
                <c:pt idx="1525">
                  <c:v>6492842766</c:v>
                </c:pt>
                <c:pt idx="1526">
                  <c:v>3716683108</c:v>
                </c:pt>
                <c:pt idx="1527">
                  <c:v>1742415970</c:v>
                </c:pt>
                <c:pt idx="1528">
                  <c:v>6520730262</c:v>
                </c:pt>
                <c:pt idx="1529">
                  <c:v>2674929952</c:v>
                </c:pt>
                <c:pt idx="1530">
                  <c:v>866606769</c:v>
                </c:pt>
                <c:pt idx="1531">
                  <c:v>7049371513</c:v>
                </c:pt>
                <c:pt idx="1532">
                  <c:v>9431397633</c:v>
                </c:pt>
                <c:pt idx="1533">
                  <c:v>6532039217</c:v>
                </c:pt>
                <c:pt idx="1534">
                  <c:v>358870534</c:v>
                </c:pt>
                <c:pt idx="1535">
                  <c:v>8464749988</c:v>
                </c:pt>
                <c:pt idx="1536">
                  <c:v>8696148037</c:v>
                </c:pt>
                <c:pt idx="1537">
                  <c:v>8744036671</c:v>
                </c:pt>
                <c:pt idx="1538">
                  <c:v>8243347291</c:v>
                </c:pt>
                <c:pt idx="1539">
                  <c:v>2182032401</c:v>
                </c:pt>
                <c:pt idx="1540">
                  <c:v>4086826577</c:v>
                </c:pt>
                <c:pt idx="1541">
                  <c:v>3877125204</c:v>
                </c:pt>
                <c:pt idx="1542">
                  <c:v>7439124782</c:v>
                </c:pt>
                <c:pt idx="1543">
                  <c:v>408750243</c:v>
                </c:pt>
                <c:pt idx="1544">
                  <c:v>5393980205</c:v>
                </c:pt>
                <c:pt idx="1545">
                  <c:v>1334538980</c:v>
                </c:pt>
                <c:pt idx="1546">
                  <c:v>6405918564</c:v>
                </c:pt>
                <c:pt idx="1547">
                  <c:v>3220651348</c:v>
                </c:pt>
                <c:pt idx="1548">
                  <c:v>5867603210</c:v>
                </c:pt>
                <c:pt idx="1549">
                  <c:v>6963549133</c:v>
                </c:pt>
                <c:pt idx="1550">
                  <c:v>3144972584</c:v>
                </c:pt>
                <c:pt idx="1551">
                  <c:v>9413729670</c:v>
                </c:pt>
                <c:pt idx="1552">
                  <c:v>1287511732</c:v>
                </c:pt>
                <c:pt idx="1553">
                  <c:v>9786720792</c:v>
                </c:pt>
                <c:pt idx="1554">
                  <c:v>3268401651</c:v>
                </c:pt>
                <c:pt idx="1555">
                  <c:v>3125917085</c:v>
                </c:pt>
                <c:pt idx="1556">
                  <c:v>7784713967</c:v>
                </c:pt>
                <c:pt idx="1557">
                  <c:v>3261825499</c:v>
                </c:pt>
                <c:pt idx="1558">
                  <c:v>5067795204</c:v>
                </c:pt>
                <c:pt idx="1559">
                  <c:v>2551181887</c:v>
                </c:pt>
                <c:pt idx="1560">
                  <c:v>6424623140</c:v>
                </c:pt>
                <c:pt idx="1561">
                  <c:v>1776557794</c:v>
                </c:pt>
                <c:pt idx="1562">
                  <c:v>5860278152</c:v>
                </c:pt>
                <c:pt idx="1563">
                  <c:v>5295894088</c:v>
                </c:pt>
                <c:pt idx="1564">
                  <c:v>8347182418</c:v>
                </c:pt>
                <c:pt idx="1565">
                  <c:v>634593897</c:v>
                </c:pt>
                <c:pt idx="1566">
                  <c:v>9525317099</c:v>
                </c:pt>
                <c:pt idx="1567">
                  <c:v>6519534560</c:v>
                </c:pt>
                <c:pt idx="1568">
                  <c:v>3370327864</c:v>
                </c:pt>
                <c:pt idx="1569">
                  <c:v>117491136</c:v>
                </c:pt>
                <c:pt idx="1570">
                  <c:v>7063396366</c:v>
                </c:pt>
                <c:pt idx="1571">
                  <c:v>9716090595</c:v>
                </c:pt>
                <c:pt idx="1572">
                  <c:v>9806446534</c:v>
                </c:pt>
                <c:pt idx="1573">
                  <c:v>1778700411</c:v>
                </c:pt>
                <c:pt idx="1574">
                  <c:v>5908552860</c:v>
                </c:pt>
                <c:pt idx="1575">
                  <c:v>9645543215</c:v>
                </c:pt>
                <c:pt idx="1576">
                  <c:v>4780688493</c:v>
                </c:pt>
                <c:pt idx="1577">
                  <c:v>7094382928</c:v>
                </c:pt>
                <c:pt idx="1578">
                  <c:v>731621476</c:v>
                </c:pt>
                <c:pt idx="1579">
                  <c:v>4496121387</c:v>
                </c:pt>
                <c:pt idx="1580">
                  <c:v>6819910932</c:v>
                </c:pt>
                <c:pt idx="1581">
                  <c:v>940611422</c:v>
                </c:pt>
                <c:pt idx="1582">
                  <c:v>1586839683</c:v>
                </c:pt>
                <c:pt idx="1583">
                  <c:v>9988636393</c:v>
                </c:pt>
                <c:pt idx="1584">
                  <c:v>1998281558</c:v>
                </c:pt>
                <c:pt idx="1585">
                  <c:v>4232331182</c:v>
                </c:pt>
                <c:pt idx="1586">
                  <c:v>4321315506</c:v>
                </c:pt>
                <c:pt idx="1587">
                  <c:v>9997523199</c:v>
                </c:pt>
                <c:pt idx="1588">
                  <c:v>7166442840</c:v>
                </c:pt>
                <c:pt idx="1589">
                  <c:v>849762723</c:v>
                </c:pt>
                <c:pt idx="1590">
                  <c:v>858654385</c:v>
                </c:pt>
                <c:pt idx="1591">
                  <c:v>9765406967</c:v>
                </c:pt>
                <c:pt idx="1592">
                  <c:v>6204925237</c:v>
                </c:pt>
                <c:pt idx="1593">
                  <c:v>8410658119</c:v>
                </c:pt>
                <c:pt idx="1594">
                  <c:v>103319239</c:v>
                </c:pt>
                <c:pt idx="1595">
                  <c:v>3801580326</c:v>
                </c:pt>
                <c:pt idx="1596">
                  <c:v>837322014</c:v>
                </c:pt>
                <c:pt idx="1597">
                  <c:v>9097797063</c:v>
                </c:pt>
                <c:pt idx="1598">
                  <c:v>2416652141</c:v>
                </c:pt>
                <c:pt idx="1599">
                  <c:v>8652293279</c:v>
                </c:pt>
                <c:pt idx="1600">
                  <c:v>9858396198</c:v>
                </c:pt>
                <c:pt idx="1601">
                  <c:v>8952073622</c:v>
                </c:pt>
                <c:pt idx="1602">
                  <c:v>8964812832</c:v>
                </c:pt>
                <c:pt idx="1603">
                  <c:v>6145224142</c:v>
                </c:pt>
                <c:pt idx="1604">
                  <c:v>5650347816</c:v>
                </c:pt>
                <c:pt idx="1605">
                  <c:v>2112172549</c:v>
                </c:pt>
                <c:pt idx="1606">
                  <c:v>9279754424</c:v>
                </c:pt>
                <c:pt idx="1607">
                  <c:v>8650690246</c:v>
                </c:pt>
                <c:pt idx="1608">
                  <c:v>6716250131</c:v>
                </c:pt>
                <c:pt idx="1609">
                  <c:v>2854147480</c:v>
                </c:pt>
                <c:pt idx="1610">
                  <c:v>2989141065</c:v>
                </c:pt>
                <c:pt idx="1611">
                  <c:v>4168162915</c:v>
                </c:pt>
                <c:pt idx="1612">
                  <c:v>3592496875</c:v>
                </c:pt>
                <c:pt idx="1613">
                  <c:v>2356125337</c:v>
                </c:pt>
                <c:pt idx="1614">
                  <c:v>7035963367</c:v>
                </c:pt>
                <c:pt idx="1615">
                  <c:v>1939839181</c:v>
                </c:pt>
                <c:pt idx="1616">
                  <c:v>8887449708</c:v>
                </c:pt>
                <c:pt idx="1617">
                  <c:v>6106001979</c:v>
                </c:pt>
                <c:pt idx="1618">
                  <c:v>771585314</c:v>
                </c:pt>
                <c:pt idx="1619">
                  <c:v>1374364835</c:v>
                </c:pt>
                <c:pt idx="1620">
                  <c:v>4766286723</c:v>
                </c:pt>
                <c:pt idx="1621">
                  <c:v>8364286315</c:v>
                </c:pt>
                <c:pt idx="1622">
                  <c:v>9315140451</c:v>
                </c:pt>
                <c:pt idx="1623">
                  <c:v>7410946113</c:v>
                </c:pt>
                <c:pt idx="1624">
                  <c:v>3679428286</c:v>
                </c:pt>
                <c:pt idx="1625">
                  <c:v>2386001458</c:v>
                </c:pt>
                <c:pt idx="1626">
                  <c:v>3234853118</c:v>
                </c:pt>
                <c:pt idx="1627">
                  <c:v>8828450827</c:v>
                </c:pt>
                <c:pt idx="1628">
                  <c:v>6454430499</c:v>
                </c:pt>
                <c:pt idx="1629">
                  <c:v>5718362394</c:v>
                </c:pt>
                <c:pt idx="1630">
                  <c:v>8233603627</c:v>
                </c:pt>
                <c:pt idx="1631">
                  <c:v>9095450112</c:v>
                </c:pt>
                <c:pt idx="1632">
                  <c:v>4605987649</c:v>
                </c:pt>
                <c:pt idx="1633">
                  <c:v>6209058477</c:v>
                </c:pt>
                <c:pt idx="1634">
                  <c:v>4810518582</c:v>
                </c:pt>
                <c:pt idx="1635">
                  <c:v>704080303</c:v>
                </c:pt>
                <c:pt idx="1636">
                  <c:v>9445789202</c:v>
                </c:pt>
                <c:pt idx="1637">
                  <c:v>1373229624</c:v>
                </c:pt>
                <c:pt idx="1638">
                  <c:v>9554078781</c:v>
                </c:pt>
                <c:pt idx="1639">
                  <c:v>4864472645</c:v>
                </c:pt>
                <c:pt idx="1640">
                  <c:v>891513345</c:v>
                </c:pt>
                <c:pt idx="1641">
                  <c:v>1268650226</c:v>
                </c:pt>
                <c:pt idx="1642">
                  <c:v>7825931467</c:v>
                </c:pt>
                <c:pt idx="1643">
                  <c:v>5930950369</c:v>
                </c:pt>
                <c:pt idx="1644">
                  <c:v>7734527248</c:v>
                </c:pt>
                <c:pt idx="1645">
                  <c:v>9520847995</c:v>
                </c:pt>
                <c:pt idx="1646">
                  <c:v>7639912539</c:v>
                </c:pt>
                <c:pt idx="1647">
                  <c:v>5213154840</c:v>
                </c:pt>
                <c:pt idx="1648">
                  <c:v>3899063589</c:v>
                </c:pt>
                <c:pt idx="1649">
                  <c:v>6786555411</c:v>
                </c:pt>
                <c:pt idx="1650">
                  <c:v>6009178827</c:v>
                </c:pt>
                <c:pt idx="1651">
                  <c:v>1331340845</c:v>
                </c:pt>
                <c:pt idx="1652">
                  <c:v>127412603</c:v>
                </c:pt>
                <c:pt idx="1653">
                  <c:v>2055418041</c:v>
                </c:pt>
                <c:pt idx="1654">
                  <c:v>5507968926</c:v>
                </c:pt>
                <c:pt idx="1655">
                  <c:v>306258579</c:v>
                </c:pt>
                <c:pt idx="1656">
                  <c:v>7362001851</c:v>
                </c:pt>
                <c:pt idx="1657">
                  <c:v>4636745957</c:v>
                </c:pt>
                <c:pt idx="1658">
                  <c:v>8065900739</c:v>
                </c:pt>
                <c:pt idx="1659">
                  <c:v>2223093868</c:v>
                </c:pt>
                <c:pt idx="1660">
                  <c:v>1646217551</c:v>
                </c:pt>
                <c:pt idx="1661">
                  <c:v>9679431835</c:v>
                </c:pt>
                <c:pt idx="1662">
                  <c:v>6712695600</c:v>
                </c:pt>
                <c:pt idx="1663">
                  <c:v>7414407594</c:v>
                </c:pt>
                <c:pt idx="1664">
                  <c:v>3849033430</c:v>
                </c:pt>
                <c:pt idx="1665">
                  <c:v>7284386746</c:v>
                </c:pt>
                <c:pt idx="1666">
                  <c:v>1267005092</c:v>
                </c:pt>
                <c:pt idx="1667">
                  <c:v>739311441</c:v>
                </c:pt>
                <c:pt idx="1668">
                  <c:v>9515515262</c:v>
                </c:pt>
                <c:pt idx="1669">
                  <c:v>1882474384</c:v>
                </c:pt>
                <c:pt idx="1670">
                  <c:v>4641943702</c:v>
                </c:pt>
                <c:pt idx="1671">
                  <c:v>7252349349</c:v>
                </c:pt>
                <c:pt idx="1672">
                  <c:v>7648522004</c:v>
                </c:pt>
                <c:pt idx="1673">
                  <c:v>4482193747</c:v>
                </c:pt>
                <c:pt idx="1674">
                  <c:v>6352689760</c:v>
                </c:pt>
                <c:pt idx="1675">
                  <c:v>4540493736</c:v>
                </c:pt>
                <c:pt idx="1676">
                  <c:v>4934966846</c:v>
                </c:pt>
                <c:pt idx="1677">
                  <c:v>8533391757</c:v>
                </c:pt>
                <c:pt idx="1678">
                  <c:v>5180237696</c:v>
                </c:pt>
                <c:pt idx="1679">
                  <c:v>1974410455</c:v>
                </c:pt>
                <c:pt idx="1680">
                  <c:v>6635398422</c:v>
                </c:pt>
                <c:pt idx="1681">
                  <c:v>8043501297</c:v>
                </c:pt>
                <c:pt idx="1682">
                  <c:v>8994811516</c:v>
                </c:pt>
                <c:pt idx="1683">
                  <c:v>7965645491</c:v>
                </c:pt>
                <c:pt idx="1684">
                  <c:v>406112193</c:v>
                </c:pt>
                <c:pt idx="1685">
                  <c:v>5709448087</c:v>
                </c:pt>
                <c:pt idx="1686">
                  <c:v>4625478332</c:v>
                </c:pt>
                <c:pt idx="1687">
                  <c:v>81576366</c:v>
                </c:pt>
                <c:pt idx="1688">
                  <c:v>8678668245</c:v>
                </c:pt>
                <c:pt idx="1689">
                  <c:v>7308143945</c:v>
                </c:pt>
                <c:pt idx="1690">
                  <c:v>8444527238</c:v>
                </c:pt>
                <c:pt idx="1691">
                  <c:v>2219854280</c:v>
                </c:pt>
                <c:pt idx="1692">
                  <c:v>6910044134</c:v>
                </c:pt>
                <c:pt idx="1693">
                  <c:v>4364058149</c:v>
                </c:pt>
                <c:pt idx="1694">
                  <c:v>4022698187</c:v>
                </c:pt>
                <c:pt idx="1695">
                  <c:v>7954513971</c:v>
                </c:pt>
                <c:pt idx="1696">
                  <c:v>5402272905</c:v>
                </c:pt>
                <c:pt idx="1697">
                  <c:v>1897213336</c:v>
                </c:pt>
                <c:pt idx="1698">
                  <c:v>7566491709</c:v>
                </c:pt>
                <c:pt idx="1699">
                  <c:v>9073275679</c:v>
                </c:pt>
                <c:pt idx="1700">
                  <c:v>6263308354</c:v>
                </c:pt>
                <c:pt idx="1701">
                  <c:v>4508081894</c:v>
                </c:pt>
                <c:pt idx="1702">
                  <c:v>6280519732</c:v>
                </c:pt>
                <c:pt idx="1703">
                  <c:v>4645064223</c:v>
                </c:pt>
                <c:pt idx="1704">
                  <c:v>3683775483</c:v>
                </c:pt>
                <c:pt idx="1705">
                  <c:v>3167712511</c:v>
                </c:pt>
                <c:pt idx="1706">
                  <c:v>8094117389</c:v>
                </c:pt>
                <c:pt idx="1707">
                  <c:v>9413758816</c:v>
                </c:pt>
                <c:pt idx="1708">
                  <c:v>4443377263</c:v>
                </c:pt>
                <c:pt idx="1709">
                  <c:v>8786189794</c:v>
                </c:pt>
                <c:pt idx="1710">
                  <c:v>1967176396</c:v>
                </c:pt>
                <c:pt idx="1711">
                  <c:v>785922806</c:v>
                </c:pt>
                <c:pt idx="1712">
                  <c:v>6872326514</c:v>
                </c:pt>
                <c:pt idx="1713">
                  <c:v>3357843471</c:v>
                </c:pt>
                <c:pt idx="1714">
                  <c:v>17610702</c:v>
                </c:pt>
                <c:pt idx="1715">
                  <c:v>5046660296</c:v>
                </c:pt>
                <c:pt idx="1716">
                  <c:v>1579032176</c:v>
                </c:pt>
                <c:pt idx="1717">
                  <c:v>8974798646</c:v>
                </c:pt>
                <c:pt idx="1718">
                  <c:v>7068521029</c:v>
                </c:pt>
                <c:pt idx="1719">
                  <c:v>5706316937</c:v>
                </c:pt>
                <c:pt idx="1720">
                  <c:v>3150630517</c:v>
                </c:pt>
                <c:pt idx="1721">
                  <c:v>4111325890</c:v>
                </c:pt>
                <c:pt idx="1722">
                  <c:v>1014209730</c:v>
                </c:pt>
                <c:pt idx="1723">
                  <c:v>2337049620</c:v>
                </c:pt>
                <c:pt idx="1724">
                  <c:v>617076375</c:v>
                </c:pt>
                <c:pt idx="1725">
                  <c:v>1306754968</c:v>
                </c:pt>
                <c:pt idx="1726">
                  <c:v>5788483972</c:v>
                </c:pt>
                <c:pt idx="1727">
                  <c:v>1254307222</c:v>
                </c:pt>
                <c:pt idx="1728">
                  <c:v>8747681128</c:v>
                </c:pt>
                <c:pt idx="1729">
                  <c:v>6371775626</c:v>
                </c:pt>
                <c:pt idx="1730">
                  <c:v>5830655985</c:v>
                </c:pt>
                <c:pt idx="1731">
                  <c:v>6542043071</c:v>
                </c:pt>
                <c:pt idx="1732">
                  <c:v>807981958</c:v>
                </c:pt>
                <c:pt idx="1733">
                  <c:v>2784532216</c:v>
                </c:pt>
                <c:pt idx="1734">
                  <c:v>9565125514</c:v>
                </c:pt>
                <c:pt idx="1735">
                  <c:v>3551737509</c:v>
                </c:pt>
                <c:pt idx="1736">
                  <c:v>1119617146</c:v>
                </c:pt>
                <c:pt idx="1737">
                  <c:v>2619823560</c:v>
                </c:pt>
                <c:pt idx="1738">
                  <c:v>933827067</c:v>
                </c:pt>
                <c:pt idx="1739">
                  <c:v>2965395776</c:v>
                </c:pt>
                <c:pt idx="1740">
                  <c:v>6799761945</c:v>
                </c:pt>
                <c:pt idx="1741">
                  <c:v>4122520576</c:v>
                </c:pt>
                <c:pt idx="1742">
                  <c:v>6901718837</c:v>
                </c:pt>
                <c:pt idx="1743">
                  <c:v>6478584763</c:v>
                </c:pt>
                <c:pt idx="1744">
                  <c:v>4232829172</c:v>
                </c:pt>
                <c:pt idx="1745">
                  <c:v>2481300793</c:v>
                </c:pt>
                <c:pt idx="1746">
                  <c:v>2032412535</c:v>
                </c:pt>
                <c:pt idx="1747">
                  <c:v>4453522967</c:v>
                </c:pt>
                <c:pt idx="1748">
                  <c:v>2697401385</c:v>
                </c:pt>
                <c:pt idx="1749">
                  <c:v>8175149639</c:v>
                </c:pt>
                <c:pt idx="1750">
                  <c:v>5654150626</c:v>
                </c:pt>
                <c:pt idx="1751">
                  <c:v>88527557</c:v>
                </c:pt>
                <c:pt idx="1752">
                  <c:v>3932105613</c:v>
                </c:pt>
                <c:pt idx="1753">
                  <c:v>6428915588</c:v>
                </c:pt>
                <c:pt idx="1754">
                  <c:v>9788316506</c:v>
                </c:pt>
                <c:pt idx="1755">
                  <c:v>9487185542</c:v>
                </c:pt>
                <c:pt idx="1756">
                  <c:v>986655287</c:v>
                </c:pt>
                <c:pt idx="1757">
                  <c:v>1381498418</c:v>
                </c:pt>
                <c:pt idx="1758">
                  <c:v>2527141188</c:v>
                </c:pt>
                <c:pt idx="1759">
                  <c:v>5508286926</c:v>
                </c:pt>
                <c:pt idx="1760">
                  <c:v>1060105039</c:v>
                </c:pt>
                <c:pt idx="1761">
                  <c:v>7116937455</c:v>
                </c:pt>
                <c:pt idx="1762">
                  <c:v>778767752</c:v>
                </c:pt>
                <c:pt idx="1763">
                  <c:v>2268734501</c:v>
                </c:pt>
                <c:pt idx="1764">
                  <c:v>4374942076</c:v>
                </c:pt>
                <c:pt idx="1765">
                  <c:v>7951668575</c:v>
                </c:pt>
                <c:pt idx="1766">
                  <c:v>4121256824</c:v>
                </c:pt>
                <c:pt idx="1767">
                  <c:v>7268019548</c:v>
                </c:pt>
                <c:pt idx="1768">
                  <c:v>9651054689</c:v>
                </c:pt>
                <c:pt idx="1769">
                  <c:v>9397337416</c:v>
                </c:pt>
                <c:pt idx="1770">
                  <c:v>3811207245</c:v>
                </c:pt>
                <c:pt idx="1771">
                  <c:v>2002311099</c:v>
                </c:pt>
                <c:pt idx="1772">
                  <c:v>19312415</c:v>
                </c:pt>
                <c:pt idx="1773">
                  <c:v>7653251439</c:v>
                </c:pt>
                <c:pt idx="1774">
                  <c:v>3782080181</c:v>
                </c:pt>
                <c:pt idx="1775">
                  <c:v>3850693872</c:v>
                </c:pt>
                <c:pt idx="1776">
                  <c:v>2677246147</c:v>
                </c:pt>
                <c:pt idx="1777">
                  <c:v>5827705756</c:v>
                </c:pt>
                <c:pt idx="1778">
                  <c:v>1852034203</c:v>
                </c:pt>
                <c:pt idx="1779">
                  <c:v>425312585</c:v>
                </c:pt>
                <c:pt idx="1780">
                  <c:v>1292418613</c:v>
                </c:pt>
                <c:pt idx="1781">
                  <c:v>2756415995</c:v>
                </c:pt>
                <c:pt idx="1782">
                  <c:v>3303577269</c:v>
                </c:pt>
                <c:pt idx="1783">
                  <c:v>7704959514</c:v>
                </c:pt>
                <c:pt idx="1784">
                  <c:v>6734509990</c:v>
                </c:pt>
                <c:pt idx="1785">
                  <c:v>7954838250</c:v>
                </c:pt>
                <c:pt idx="1786">
                  <c:v>378089986</c:v>
                </c:pt>
                <c:pt idx="1787">
                  <c:v>8606160709</c:v>
                </c:pt>
                <c:pt idx="1788">
                  <c:v>9251483051</c:v>
                </c:pt>
                <c:pt idx="1789">
                  <c:v>9713671422</c:v>
                </c:pt>
                <c:pt idx="1790">
                  <c:v>3418844618</c:v>
                </c:pt>
                <c:pt idx="1791">
                  <c:v>6559608727</c:v>
                </c:pt>
                <c:pt idx="1792">
                  <c:v>8352460447</c:v>
                </c:pt>
                <c:pt idx="1793">
                  <c:v>3862467732</c:v>
                </c:pt>
                <c:pt idx="1794">
                  <c:v>2182918736</c:v>
                </c:pt>
                <c:pt idx="1795">
                  <c:v>9476172266</c:v>
                </c:pt>
                <c:pt idx="1796">
                  <c:v>4720271979</c:v>
                </c:pt>
                <c:pt idx="1797">
                  <c:v>6950032404</c:v>
                </c:pt>
                <c:pt idx="1798">
                  <c:v>5326998475</c:v>
                </c:pt>
                <c:pt idx="1799">
                  <c:v>9955232706</c:v>
                </c:pt>
                <c:pt idx="1800">
                  <c:v>1643994174</c:v>
                </c:pt>
                <c:pt idx="1801">
                  <c:v>42909848</c:v>
                </c:pt>
                <c:pt idx="1802">
                  <c:v>4377114115</c:v>
                </c:pt>
                <c:pt idx="1803">
                  <c:v>1641378115</c:v>
                </c:pt>
                <c:pt idx="1804">
                  <c:v>5889083406</c:v>
                </c:pt>
                <c:pt idx="1805">
                  <c:v>8803299971</c:v>
                </c:pt>
                <c:pt idx="1806">
                  <c:v>6391394431</c:v>
                </c:pt>
                <c:pt idx="1807">
                  <c:v>6253228951</c:v>
                </c:pt>
                <c:pt idx="1808">
                  <c:v>7433658416</c:v>
                </c:pt>
                <c:pt idx="1809">
                  <c:v>7294265178</c:v>
                </c:pt>
                <c:pt idx="1810">
                  <c:v>7640776201</c:v>
                </c:pt>
                <c:pt idx="1811">
                  <c:v>3581863855</c:v>
                </c:pt>
                <c:pt idx="1812">
                  <c:v>8953820642</c:v>
                </c:pt>
                <c:pt idx="1813">
                  <c:v>9723736012</c:v>
                </c:pt>
                <c:pt idx="1814">
                  <c:v>5775475453</c:v>
                </c:pt>
                <c:pt idx="1815">
                  <c:v>5727111080</c:v>
                </c:pt>
                <c:pt idx="1816">
                  <c:v>5695449405</c:v>
                </c:pt>
                <c:pt idx="1817">
                  <c:v>9949479010</c:v>
                </c:pt>
                <c:pt idx="1818">
                  <c:v>2333334274</c:v>
                </c:pt>
                <c:pt idx="1819">
                  <c:v>9905884033</c:v>
                </c:pt>
                <c:pt idx="1820">
                  <c:v>5688915951</c:v>
                </c:pt>
                <c:pt idx="1821">
                  <c:v>8953517028</c:v>
                </c:pt>
                <c:pt idx="1822">
                  <c:v>3232803342</c:v>
                </c:pt>
                <c:pt idx="1823">
                  <c:v>9986534860</c:v>
                </c:pt>
                <c:pt idx="1824">
                  <c:v>3407423292</c:v>
                </c:pt>
                <c:pt idx="1825">
                  <c:v>3392964824</c:v>
                </c:pt>
                <c:pt idx="1826">
                  <c:v>1289569886</c:v>
                </c:pt>
                <c:pt idx="1827">
                  <c:v>5747257528</c:v>
                </c:pt>
                <c:pt idx="1828">
                  <c:v>3956902602</c:v>
                </c:pt>
                <c:pt idx="1829">
                  <c:v>5966023328</c:v>
                </c:pt>
                <c:pt idx="1830">
                  <c:v>2711481921</c:v>
                </c:pt>
                <c:pt idx="1831">
                  <c:v>5634767385</c:v>
                </c:pt>
                <c:pt idx="1832">
                  <c:v>6847973986</c:v>
                </c:pt>
                <c:pt idx="1833">
                  <c:v>6719735039</c:v>
                </c:pt>
                <c:pt idx="1834">
                  <c:v>3376658668</c:v>
                </c:pt>
                <c:pt idx="1835">
                  <c:v>3668362459</c:v>
                </c:pt>
                <c:pt idx="1836">
                  <c:v>1280970499</c:v>
                </c:pt>
                <c:pt idx="1837">
                  <c:v>4567386353</c:v>
                </c:pt>
                <c:pt idx="1838">
                  <c:v>6264008516</c:v>
                </c:pt>
                <c:pt idx="1839">
                  <c:v>3910971148</c:v>
                </c:pt>
                <c:pt idx="1840">
                  <c:v>3477543742</c:v>
                </c:pt>
                <c:pt idx="1841">
                  <c:v>5579215231</c:v>
                </c:pt>
                <c:pt idx="1842">
                  <c:v>9078713585</c:v>
                </c:pt>
                <c:pt idx="1843">
                  <c:v>8106709949</c:v>
                </c:pt>
                <c:pt idx="1844">
                  <c:v>1948802090</c:v>
                </c:pt>
                <c:pt idx="1845">
                  <c:v>5188765012</c:v>
                </c:pt>
                <c:pt idx="1846">
                  <c:v>7026758055</c:v>
                </c:pt>
                <c:pt idx="1847">
                  <c:v>2135164259</c:v>
                </c:pt>
                <c:pt idx="1848">
                  <c:v>8167680975</c:v>
                </c:pt>
                <c:pt idx="1849">
                  <c:v>2117413404</c:v>
                </c:pt>
                <c:pt idx="1850">
                  <c:v>4955761178</c:v>
                </c:pt>
                <c:pt idx="1851">
                  <c:v>4483338897</c:v>
                </c:pt>
                <c:pt idx="1852">
                  <c:v>235703222</c:v>
                </c:pt>
                <c:pt idx="1853">
                  <c:v>6268492927</c:v>
                </c:pt>
                <c:pt idx="1854">
                  <c:v>4407807156</c:v>
                </c:pt>
                <c:pt idx="1855">
                  <c:v>1899941835</c:v>
                </c:pt>
                <c:pt idx="1856">
                  <c:v>2094041239</c:v>
                </c:pt>
                <c:pt idx="1857">
                  <c:v>2238279245</c:v>
                </c:pt>
                <c:pt idx="1858">
                  <c:v>8303341642</c:v>
                </c:pt>
                <c:pt idx="1859">
                  <c:v>5616360503</c:v>
                </c:pt>
                <c:pt idx="1860">
                  <c:v>639930158</c:v>
                </c:pt>
                <c:pt idx="1861">
                  <c:v>9862084154</c:v>
                </c:pt>
                <c:pt idx="1862">
                  <c:v>3606674147</c:v>
                </c:pt>
                <c:pt idx="1863">
                  <c:v>7650620808</c:v>
                </c:pt>
                <c:pt idx="1864">
                  <c:v>3781200272</c:v>
                </c:pt>
                <c:pt idx="1865">
                  <c:v>4375179392</c:v>
                </c:pt>
                <c:pt idx="1866">
                  <c:v>3568653966</c:v>
                </c:pt>
                <c:pt idx="1867">
                  <c:v>3043592697</c:v>
                </c:pt>
                <c:pt idx="1868">
                  <c:v>203995848</c:v>
                </c:pt>
                <c:pt idx="1869">
                  <c:v>6459836086</c:v>
                </c:pt>
                <c:pt idx="1870">
                  <c:v>3565106689</c:v>
                </c:pt>
                <c:pt idx="1871">
                  <c:v>6326786002</c:v>
                </c:pt>
                <c:pt idx="1872">
                  <c:v>3898046443</c:v>
                </c:pt>
                <c:pt idx="1873">
                  <c:v>3692545924</c:v>
                </c:pt>
                <c:pt idx="1874">
                  <c:v>8023491024</c:v>
                </c:pt>
                <c:pt idx="1875">
                  <c:v>9307965617</c:v>
                </c:pt>
                <c:pt idx="1876">
                  <c:v>2616437430</c:v>
                </c:pt>
                <c:pt idx="1877">
                  <c:v>3686000164</c:v>
                </c:pt>
                <c:pt idx="1878">
                  <c:v>4329061643</c:v>
                </c:pt>
                <c:pt idx="1879">
                  <c:v>8916964318</c:v>
                </c:pt>
                <c:pt idx="1880">
                  <c:v>5338922444</c:v>
                </c:pt>
                <c:pt idx="1881">
                  <c:v>5094984322</c:v>
                </c:pt>
                <c:pt idx="1882">
                  <c:v>7838655870</c:v>
                </c:pt>
                <c:pt idx="1883">
                  <c:v>8277650515</c:v>
                </c:pt>
                <c:pt idx="1884">
                  <c:v>7145867613</c:v>
                </c:pt>
                <c:pt idx="1885">
                  <c:v>2310872032</c:v>
                </c:pt>
                <c:pt idx="1886">
                  <c:v>3816513433</c:v>
                </c:pt>
                <c:pt idx="1887">
                  <c:v>9038757522</c:v>
                </c:pt>
                <c:pt idx="1888">
                  <c:v>5650794766</c:v>
                </c:pt>
                <c:pt idx="1889">
                  <c:v>2785247957</c:v>
                </c:pt>
                <c:pt idx="1890">
                  <c:v>3005502163</c:v>
                </c:pt>
                <c:pt idx="1891">
                  <c:v>5994948721</c:v>
                </c:pt>
                <c:pt idx="1892">
                  <c:v>9664125334</c:v>
                </c:pt>
                <c:pt idx="1893">
                  <c:v>1027134599</c:v>
                </c:pt>
                <c:pt idx="1894">
                  <c:v>4995803815</c:v>
                </c:pt>
                <c:pt idx="1895">
                  <c:v>5551033228</c:v>
                </c:pt>
                <c:pt idx="1896">
                  <c:v>1435295404</c:v>
                </c:pt>
                <c:pt idx="1897">
                  <c:v>4800231264</c:v>
                </c:pt>
                <c:pt idx="1898">
                  <c:v>1215291809</c:v>
                </c:pt>
                <c:pt idx="1899">
                  <c:v>6010628598</c:v>
                </c:pt>
                <c:pt idx="1900">
                  <c:v>4554868680</c:v>
                </c:pt>
                <c:pt idx="1901">
                  <c:v>5723188283</c:v>
                </c:pt>
                <c:pt idx="1902">
                  <c:v>2157268537</c:v>
                </c:pt>
                <c:pt idx="1903">
                  <c:v>2861637005</c:v>
                </c:pt>
                <c:pt idx="1904">
                  <c:v>9654254980</c:v>
                </c:pt>
                <c:pt idx="1905">
                  <c:v>1785432583</c:v>
                </c:pt>
                <c:pt idx="1906">
                  <c:v>6783692299</c:v>
                </c:pt>
                <c:pt idx="1907">
                  <c:v>8908136576</c:v>
                </c:pt>
                <c:pt idx="1908">
                  <c:v>6005220632</c:v>
                </c:pt>
                <c:pt idx="1909">
                  <c:v>332062511</c:v>
                </c:pt>
                <c:pt idx="1910">
                  <c:v>8645411393</c:v>
                </c:pt>
                <c:pt idx="1911">
                  <c:v>1543712916</c:v>
                </c:pt>
                <c:pt idx="1912">
                  <c:v>9421947746</c:v>
                </c:pt>
                <c:pt idx="1913">
                  <c:v>9122150560</c:v>
                </c:pt>
                <c:pt idx="1914">
                  <c:v>8180202305</c:v>
                </c:pt>
                <c:pt idx="1915">
                  <c:v>94687269</c:v>
                </c:pt>
                <c:pt idx="1916">
                  <c:v>7245274371</c:v>
                </c:pt>
                <c:pt idx="1917">
                  <c:v>4889902678</c:v>
                </c:pt>
                <c:pt idx="1918">
                  <c:v>125073585</c:v>
                </c:pt>
                <c:pt idx="1919">
                  <c:v>3141537968</c:v>
                </c:pt>
                <c:pt idx="1920">
                  <c:v>4108506278</c:v>
                </c:pt>
                <c:pt idx="1921">
                  <c:v>930832248</c:v>
                </c:pt>
                <c:pt idx="1922">
                  <c:v>7134919056</c:v>
                </c:pt>
                <c:pt idx="1923">
                  <c:v>1891970461</c:v>
                </c:pt>
                <c:pt idx="1924">
                  <c:v>826775594</c:v>
                </c:pt>
                <c:pt idx="1925">
                  <c:v>2235092144</c:v>
                </c:pt>
                <c:pt idx="1926">
                  <c:v>260542938</c:v>
                </c:pt>
                <c:pt idx="1927">
                  <c:v>7217326850</c:v>
                </c:pt>
                <c:pt idx="1928">
                  <c:v>6755497398</c:v>
                </c:pt>
                <c:pt idx="1929">
                  <c:v>7526433570</c:v>
                </c:pt>
                <c:pt idx="1930">
                  <c:v>9731522565</c:v>
                </c:pt>
                <c:pt idx="1931">
                  <c:v>4422834401</c:v>
                </c:pt>
                <c:pt idx="1932">
                  <c:v>3224043040</c:v>
                </c:pt>
                <c:pt idx="1933">
                  <c:v>1500458007</c:v>
                </c:pt>
                <c:pt idx="1934">
                  <c:v>5805229390</c:v>
                </c:pt>
                <c:pt idx="1935">
                  <c:v>3530757497</c:v>
                </c:pt>
                <c:pt idx="1936">
                  <c:v>2462381686</c:v>
                </c:pt>
                <c:pt idx="1937">
                  <c:v>4556708753</c:v>
                </c:pt>
                <c:pt idx="1938">
                  <c:v>5878316889</c:v>
                </c:pt>
                <c:pt idx="1939">
                  <c:v>6382650021</c:v>
                </c:pt>
                <c:pt idx="1940">
                  <c:v>7661221470</c:v>
                </c:pt>
                <c:pt idx="1941">
                  <c:v>5186880566</c:v>
                </c:pt>
                <c:pt idx="1942">
                  <c:v>4368150333</c:v>
                </c:pt>
                <c:pt idx="1943">
                  <c:v>9600211337</c:v>
                </c:pt>
                <c:pt idx="1944">
                  <c:v>2665125412</c:v>
                </c:pt>
                <c:pt idx="1945">
                  <c:v>7801707524</c:v>
                </c:pt>
                <c:pt idx="1946">
                  <c:v>3018979400</c:v>
                </c:pt>
                <c:pt idx="1947">
                  <c:v>247318981</c:v>
                </c:pt>
                <c:pt idx="1948">
                  <c:v>6106964963</c:v>
                </c:pt>
                <c:pt idx="1949">
                  <c:v>6431594835</c:v>
                </c:pt>
                <c:pt idx="1950">
                  <c:v>6981511959</c:v>
                </c:pt>
                <c:pt idx="1951">
                  <c:v>1610202570</c:v>
                </c:pt>
                <c:pt idx="1952">
                  <c:v>5848571120</c:v>
                </c:pt>
                <c:pt idx="1953">
                  <c:v>2193521727</c:v>
                </c:pt>
                <c:pt idx="1954">
                  <c:v>1466149973</c:v>
                </c:pt>
                <c:pt idx="1955">
                  <c:v>2286614288</c:v>
                </c:pt>
                <c:pt idx="1956">
                  <c:v>3216948560</c:v>
                </c:pt>
                <c:pt idx="1957">
                  <c:v>5259212916</c:v>
                </c:pt>
                <c:pt idx="1958">
                  <c:v>135542944</c:v>
                </c:pt>
                <c:pt idx="1959">
                  <c:v>1601096631</c:v>
                </c:pt>
                <c:pt idx="1960">
                  <c:v>3651799409</c:v>
                </c:pt>
                <c:pt idx="1961">
                  <c:v>4379282880</c:v>
                </c:pt>
                <c:pt idx="1962">
                  <c:v>3135951529</c:v>
                </c:pt>
                <c:pt idx="1963">
                  <c:v>8264836941</c:v>
                </c:pt>
                <c:pt idx="1964">
                  <c:v>769722318</c:v>
                </c:pt>
                <c:pt idx="1965">
                  <c:v>450454770</c:v>
                </c:pt>
                <c:pt idx="1966">
                  <c:v>1006233067</c:v>
                </c:pt>
                <c:pt idx="1967">
                  <c:v>4669522922</c:v>
                </c:pt>
                <c:pt idx="1968">
                  <c:v>1785772317</c:v>
                </c:pt>
                <c:pt idx="1969">
                  <c:v>2121658998</c:v>
                </c:pt>
                <c:pt idx="1970">
                  <c:v>9443962632</c:v>
                </c:pt>
                <c:pt idx="1971">
                  <c:v>4500581901</c:v>
                </c:pt>
                <c:pt idx="1972">
                  <c:v>2220774937</c:v>
                </c:pt>
                <c:pt idx="1973">
                  <c:v>2914407246</c:v>
                </c:pt>
                <c:pt idx="1974">
                  <c:v>9098747752</c:v>
                </c:pt>
                <c:pt idx="1975">
                  <c:v>5096816710</c:v>
                </c:pt>
                <c:pt idx="1976">
                  <c:v>5512016792</c:v>
                </c:pt>
                <c:pt idx="1977">
                  <c:v>9105720931</c:v>
                </c:pt>
                <c:pt idx="1978">
                  <c:v>6970435466</c:v>
                </c:pt>
                <c:pt idx="1979">
                  <c:v>3350532799</c:v>
                </c:pt>
                <c:pt idx="1980">
                  <c:v>6378563438</c:v>
                </c:pt>
                <c:pt idx="1981">
                  <c:v>7435768138</c:v>
                </c:pt>
                <c:pt idx="1982">
                  <c:v>8680703281</c:v>
                </c:pt>
                <c:pt idx="1983">
                  <c:v>6920965933</c:v>
                </c:pt>
                <c:pt idx="1984">
                  <c:v>4680867280</c:v>
                </c:pt>
                <c:pt idx="1985">
                  <c:v>3853031781</c:v>
                </c:pt>
                <c:pt idx="1986">
                  <c:v>9173279706</c:v>
                </c:pt>
                <c:pt idx="1987">
                  <c:v>961118407</c:v>
                </c:pt>
                <c:pt idx="1988">
                  <c:v>9300703013</c:v>
                </c:pt>
                <c:pt idx="1989">
                  <c:v>4462851196</c:v>
                </c:pt>
                <c:pt idx="1990">
                  <c:v>3025986913</c:v>
                </c:pt>
                <c:pt idx="1991">
                  <c:v>4745877153</c:v>
                </c:pt>
                <c:pt idx="1992">
                  <c:v>6704254668</c:v>
                </c:pt>
                <c:pt idx="1993">
                  <c:v>4738324837</c:v>
                </c:pt>
                <c:pt idx="1994">
                  <c:v>464770416</c:v>
                </c:pt>
                <c:pt idx="1995">
                  <c:v>177495324</c:v>
                </c:pt>
                <c:pt idx="1996">
                  <c:v>1589155025</c:v>
                </c:pt>
                <c:pt idx="1997">
                  <c:v>863307205</c:v>
                </c:pt>
                <c:pt idx="1998">
                  <c:v>8286782240</c:v>
                </c:pt>
                <c:pt idx="1999">
                  <c:v>360211119</c:v>
                </c:pt>
                <c:pt idx="2000">
                  <c:v>6014997962</c:v>
                </c:pt>
                <c:pt idx="2001">
                  <c:v>9312549561</c:v>
                </c:pt>
                <c:pt idx="2002">
                  <c:v>1861502141</c:v>
                </c:pt>
                <c:pt idx="2003">
                  <c:v>7294252947</c:v>
                </c:pt>
                <c:pt idx="2004">
                  <c:v>8552129000</c:v>
                </c:pt>
                <c:pt idx="2005">
                  <c:v>8321431267</c:v>
                </c:pt>
                <c:pt idx="2006">
                  <c:v>3817452896</c:v>
                </c:pt>
                <c:pt idx="2007">
                  <c:v>5378216877</c:v>
                </c:pt>
                <c:pt idx="2008">
                  <c:v>143939076</c:v>
                </c:pt>
                <c:pt idx="2009">
                  <c:v>2449616381</c:v>
                </c:pt>
                <c:pt idx="2010">
                  <c:v>291321623</c:v>
                </c:pt>
                <c:pt idx="2011">
                  <c:v>640670652</c:v>
                </c:pt>
                <c:pt idx="2012">
                  <c:v>3707921972</c:v>
                </c:pt>
                <c:pt idx="2013">
                  <c:v>9267302515</c:v>
                </c:pt>
                <c:pt idx="2014">
                  <c:v>4090080983</c:v>
                </c:pt>
                <c:pt idx="2015">
                  <c:v>7760281064</c:v>
                </c:pt>
                <c:pt idx="2016">
                  <c:v>2010101219</c:v>
                </c:pt>
                <c:pt idx="2017">
                  <c:v>7994049710</c:v>
                </c:pt>
                <c:pt idx="2018">
                  <c:v>7783665292</c:v>
                </c:pt>
                <c:pt idx="2019">
                  <c:v>6408593372</c:v>
                </c:pt>
                <c:pt idx="2020">
                  <c:v>4592547497</c:v>
                </c:pt>
                <c:pt idx="2021">
                  <c:v>4852732396</c:v>
                </c:pt>
                <c:pt idx="2022">
                  <c:v>3094738575</c:v>
                </c:pt>
                <c:pt idx="2023">
                  <c:v>9603385077</c:v>
                </c:pt>
                <c:pt idx="2024">
                  <c:v>5584474983</c:v>
                </c:pt>
                <c:pt idx="2025">
                  <c:v>4165533858</c:v>
                </c:pt>
                <c:pt idx="2026">
                  <c:v>9841707357</c:v>
                </c:pt>
                <c:pt idx="2027">
                  <c:v>3375425368</c:v>
                </c:pt>
                <c:pt idx="2028">
                  <c:v>1171195389</c:v>
                </c:pt>
                <c:pt idx="2029">
                  <c:v>9990049629</c:v>
                </c:pt>
                <c:pt idx="2030">
                  <c:v>6831991734</c:v>
                </c:pt>
                <c:pt idx="2031">
                  <c:v>7600677628</c:v>
                </c:pt>
                <c:pt idx="2032">
                  <c:v>1716547016</c:v>
                </c:pt>
                <c:pt idx="2033">
                  <c:v>7057473338</c:v>
                </c:pt>
                <c:pt idx="2034">
                  <c:v>548671389</c:v>
                </c:pt>
                <c:pt idx="2035">
                  <c:v>533814138</c:v>
                </c:pt>
                <c:pt idx="2036">
                  <c:v>1562696033</c:v>
                </c:pt>
                <c:pt idx="2037">
                  <c:v>7973741380</c:v>
                </c:pt>
                <c:pt idx="2038">
                  <c:v>2292992825</c:v>
                </c:pt>
                <c:pt idx="2039">
                  <c:v>73878626</c:v>
                </c:pt>
                <c:pt idx="2040">
                  <c:v>4623419045</c:v>
                </c:pt>
                <c:pt idx="2041">
                  <c:v>3089515652</c:v>
                </c:pt>
                <c:pt idx="2042">
                  <c:v>2178557198</c:v>
                </c:pt>
                <c:pt idx="2043">
                  <c:v>5979735941</c:v>
                </c:pt>
                <c:pt idx="2044">
                  <c:v>6436003398</c:v>
                </c:pt>
                <c:pt idx="2045">
                  <c:v>3385599504</c:v>
                </c:pt>
                <c:pt idx="2046">
                  <c:v>3930207516</c:v>
                </c:pt>
                <c:pt idx="2047">
                  <c:v>6407890802</c:v>
                </c:pt>
                <c:pt idx="2048">
                  <c:v>4814002750</c:v>
                </c:pt>
                <c:pt idx="2049">
                  <c:v>1712841351</c:v>
                </c:pt>
                <c:pt idx="2050">
                  <c:v>2669950213</c:v>
                </c:pt>
                <c:pt idx="2051">
                  <c:v>8305492583</c:v>
                </c:pt>
                <c:pt idx="2052">
                  <c:v>8155264602</c:v>
                </c:pt>
                <c:pt idx="2053">
                  <c:v>8330376729</c:v>
                </c:pt>
                <c:pt idx="2054">
                  <c:v>204260469</c:v>
                </c:pt>
                <c:pt idx="2055">
                  <c:v>9591959443</c:v>
                </c:pt>
                <c:pt idx="2056">
                  <c:v>3125384788</c:v>
                </c:pt>
                <c:pt idx="2057">
                  <c:v>2180920598</c:v>
                </c:pt>
                <c:pt idx="2058">
                  <c:v>5502269647</c:v>
                </c:pt>
                <c:pt idx="2059">
                  <c:v>4683763842</c:v>
                </c:pt>
                <c:pt idx="2060">
                  <c:v>5886088903</c:v>
                </c:pt>
                <c:pt idx="2061">
                  <c:v>556692438</c:v>
                </c:pt>
                <c:pt idx="2062">
                  <c:v>7516236187</c:v>
                </c:pt>
                <c:pt idx="2063">
                  <c:v>9305053831</c:v>
                </c:pt>
                <c:pt idx="2064">
                  <c:v>3013961732</c:v>
                </c:pt>
                <c:pt idx="2065">
                  <c:v>6358796739</c:v>
                </c:pt>
                <c:pt idx="2066">
                  <c:v>3783623626</c:v>
                </c:pt>
                <c:pt idx="2067">
                  <c:v>3828776949</c:v>
                </c:pt>
                <c:pt idx="2068">
                  <c:v>8689548394</c:v>
                </c:pt>
                <c:pt idx="2069">
                  <c:v>3251554301</c:v>
                </c:pt>
                <c:pt idx="2070">
                  <c:v>5511470805</c:v>
                </c:pt>
                <c:pt idx="2071">
                  <c:v>5460127351</c:v>
                </c:pt>
                <c:pt idx="2072">
                  <c:v>7128848649</c:v>
                </c:pt>
                <c:pt idx="2073">
                  <c:v>1914139461</c:v>
                </c:pt>
                <c:pt idx="2074">
                  <c:v>6540090501</c:v>
                </c:pt>
                <c:pt idx="2075">
                  <c:v>4088153669</c:v>
                </c:pt>
                <c:pt idx="2076">
                  <c:v>5053524416</c:v>
                </c:pt>
                <c:pt idx="2077">
                  <c:v>9404158445</c:v>
                </c:pt>
                <c:pt idx="2078">
                  <c:v>8421621181</c:v>
                </c:pt>
                <c:pt idx="2079">
                  <c:v>2607342473</c:v>
                </c:pt>
                <c:pt idx="2080">
                  <c:v>8824825303</c:v>
                </c:pt>
                <c:pt idx="2081">
                  <c:v>2190143519</c:v>
                </c:pt>
                <c:pt idx="2082">
                  <c:v>783071507</c:v>
                </c:pt>
                <c:pt idx="2083">
                  <c:v>1355468795</c:v>
                </c:pt>
                <c:pt idx="2084">
                  <c:v>5555978316</c:v>
                </c:pt>
                <c:pt idx="2085">
                  <c:v>634071521</c:v>
                </c:pt>
                <c:pt idx="2086">
                  <c:v>7275851687</c:v>
                </c:pt>
                <c:pt idx="2087">
                  <c:v>5046435128</c:v>
                </c:pt>
                <c:pt idx="2088">
                  <c:v>1575813696</c:v>
                </c:pt>
                <c:pt idx="2089">
                  <c:v>3418819508</c:v>
                </c:pt>
                <c:pt idx="2090">
                  <c:v>7462231883</c:v>
                </c:pt>
                <c:pt idx="2091">
                  <c:v>9165367898</c:v>
                </c:pt>
                <c:pt idx="2092">
                  <c:v>4172406823</c:v>
                </c:pt>
                <c:pt idx="2093">
                  <c:v>1374308625</c:v>
                </c:pt>
                <c:pt idx="2094">
                  <c:v>2048301258</c:v>
                </c:pt>
                <c:pt idx="2095">
                  <c:v>3712842392</c:v>
                </c:pt>
                <c:pt idx="2096">
                  <c:v>8366864901</c:v>
                </c:pt>
                <c:pt idx="2097">
                  <c:v>5190298221</c:v>
                </c:pt>
                <c:pt idx="2098">
                  <c:v>2215899484</c:v>
                </c:pt>
                <c:pt idx="2099">
                  <c:v>6358866400</c:v>
                </c:pt>
                <c:pt idx="2100">
                  <c:v>9636333084</c:v>
                </c:pt>
                <c:pt idx="2101">
                  <c:v>4971393021</c:v>
                </c:pt>
                <c:pt idx="2102">
                  <c:v>500876126</c:v>
                </c:pt>
                <c:pt idx="2103">
                  <c:v>8587788507</c:v>
                </c:pt>
                <c:pt idx="2104">
                  <c:v>4631378506</c:v>
                </c:pt>
                <c:pt idx="2105">
                  <c:v>1963158458</c:v>
                </c:pt>
                <c:pt idx="2106">
                  <c:v>4053908892</c:v>
                </c:pt>
                <c:pt idx="2107">
                  <c:v>4325385568</c:v>
                </c:pt>
                <c:pt idx="2108">
                  <c:v>342985981</c:v>
                </c:pt>
                <c:pt idx="2109">
                  <c:v>9943275766</c:v>
                </c:pt>
                <c:pt idx="2110">
                  <c:v>7896011336</c:v>
                </c:pt>
                <c:pt idx="2111">
                  <c:v>2326189280</c:v>
                </c:pt>
                <c:pt idx="2112">
                  <c:v>8086808491</c:v>
                </c:pt>
                <c:pt idx="2113">
                  <c:v>9884863563</c:v>
                </c:pt>
                <c:pt idx="2114">
                  <c:v>6945279650</c:v>
                </c:pt>
                <c:pt idx="2115">
                  <c:v>9953643970</c:v>
                </c:pt>
                <c:pt idx="2116">
                  <c:v>5302267225</c:v>
                </c:pt>
                <c:pt idx="2117">
                  <c:v>6446969414</c:v>
                </c:pt>
                <c:pt idx="2118">
                  <c:v>6494363229</c:v>
                </c:pt>
                <c:pt idx="2119">
                  <c:v>9751722691</c:v>
                </c:pt>
                <c:pt idx="2120">
                  <c:v>3836814234</c:v>
                </c:pt>
                <c:pt idx="2121">
                  <c:v>9581948295</c:v>
                </c:pt>
                <c:pt idx="2122">
                  <c:v>793419026</c:v>
                </c:pt>
                <c:pt idx="2123">
                  <c:v>6858520899</c:v>
                </c:pt>
                <c:pt idx="2124">
                  <c:v>7663111273</c:v>
                </c:pt>
                <c:pt idx="2125">
                  <c:v>9682173825</c:v>
                </c:pt>
                <c:pt idx="2126">
                  <c:v>2500034550</c:v>
                </c:pt>
                <c:pt idx="2127">
                  <c:v>4544837197</c:v>
                </c:pt>
                <c:pt idx="2128">
                  <c:v>8408151797</c:v>
                </c:pt>
                <c:pt idx="2129">
                  <c:v>7877068646</c:v>
                </c:pt>
                <c:pt idx="2130">
                  <c:v>3838827937</c:v>
                </c:pt>
                <c:pt idx="2131">
                  <c:v>6571722658</c:v>
                </c:pt>
                <c:pt idx="2132">
                  <c:v>5981898283</c:v>
                </c:pt>
                <c:pt idx="2133">
                  <c:v>8158729002</c:v>
                </c:pt>
                <c:pt idx="2134">
                  <c:v>4781281680</c:v>
                </c:pt>
                <c:pt idx="2135">
                  <c:v>5619395561</c:v>
                </c:pt>
                <c:pt idx="2136">
                  <c:v>588516295</c:v>
                </c:pt>
                <c:pt idx="2137">
                  <c:v>8291005397</c:v>
                </c:pt>
                <c:pt idx="2138">
                  <c:v>2192717342</c:v>
                </c:pt>
                <c:pt idx="2139">
                  <c:v>3910407382</c:v>
                </c:pt>
                <c:pt idx="2140">
                  <c:v>1214338518</c:v>
                </c:pt>
                <c:pt idx="2141">
                  <c:v>8669395878</c:v>
                </c:pt>
                <c:pt idx="2142">
                  <c:v>7857252352</c:v>
                </c:pt>
                <c:pt idx="2143">
                  <c:v>4559727007</c:v>
                </c:pt>
                <c:pt idx="2144">
                  <c:v>5789769055</c:v>
                </c:pt>
                <c:pt idx="2145">
                  <c:v>8158616437</c:v>
                </c:pt>
                <c:pt idx="2146">
                  <c:v>7590464171</c:v>
                </c:pt>
                <c:pt idx="2147">
                  <c:v>536650977</c:v>
                </c:pt>
                <c:pt idx="2148">
                  <c:v>7591310135</c:v>
                </c:pt>
                <c:pt idx="2149">
                  <c:v>6777432973</c:v>
                </c:pt>
                <c:pt idx="2150">
                  <c:v>9706194207</c:v>
                </c:pt>
                <c:pt idx="2151">
                  <c:v>2228148814</c:v>
                </c:pt>
                <c:pt idx="2152">
                  <c:v>2022433637</c:v>
                </c:pt>
                <c:pt idx="2153">
                  <c:v>3481504985</c:v>
                </c:pt>
                <c:pt idx="2154">
                  <c:v>9929042164</c:v>
                </c:pt>
                <c:pt idx="2155">
                  <c:v>9058619435</c:v>
                </c:pt>
                <c:pt idx="2156">
                  <c:v>9829500845</c:v>
                </c:pt>
                <c:pt idx="2157">
                  <c:v>3401597469</c:v>
                </c:pt>
                <c:pt idx="2158">
                  <c:v>6744943111</c:v>
                </c:pt>
                <c:pt idx="2159">
                  <c:v>723700966</c:v>
                </c:pt>
                <c:pt idx="2160">
                  <c:v>1685653456</c:v>
                </c:pt>
                <c:pt idx="2161">
                  <c:v>8366978133</c:v>
                </c:pt>
                <c:pt idx="2162">
                  <c:v>7213765930</c:v>
                </c:pt>
                <c:pt idx="2163">
                  <c:v>852896166</c:v>
                </c:pt>
                <c:pt idx="2164">
                  <c:v>414063791</c:v>
                </c:pt>
                <c:pt idx="2165">
                  <c:v>9532078851</c:v>
                </c:pt>
                <c:pt idx="2166">
                  <c:v>3100586611</c:v>
                </c:pt>
                <c:pt idx="2167">
                  <c:v>8842525146</c:v>
                </c:pt>
                <c:pt idx="2168">
                  <c:v>3962254390</c:v>
                </c:pt>
                <c:pt idx="2169">
                  <c:v>730597520</c:v>
                </c:pt>
                <c:pt idx="2170">
                  <c:v>1301772275</c:v>
                </c:pt>
                <c:pt idx="2171">
                  <c:v>8632715178</c:v>
                </c:pt>
                <c:pt idx="2172">
                  <c:v>476036135</c:v>
                </c:pt>
                <c:pt idx="2173">
                  <c:v>5487105553</c:v>
                </c:pt>
                <c:pt idx="2174">
                  <c:v>4156928004</c:v>
                </c:pt>
                <c:pt idx="2175">
                  <c:v>4698848741</c:v>
                </c:pt>
                <c:pt idx="2176">
                  <c:v>805993541</c:v>
                </c:pt>
                <c:pt idx="2177">
                  <c:v>7034792372</c:v>
                </c:pt>
                <c:pt idx="2178">
                  <c:v>9941212449</c:v>
                </c:pt>
                <c:pt idx="2179">
                  <c:v>2900337917</c:v>
                </c:pt>
                <c:pt idx="2180">
                  <c:v>1393501567</c:v>
                </c:pt>
                <c:pt idx="2181">
                  <c:v>812289900</c:v>
                </c:pt>
                <c:pt idx="2182">
                  <c:v>6199083318</c:v>
                </c:pt>
                <c:pt idx="2183">
                  <c:v>4841357424</c:v>
                </c:pt>
                <c:pt idx="2184">
                  <c:v>5961506746</c:v>
                </c:pt>
                <c:pt idx="2185">
                  <c:v>5305846234</c:v>
                </c:pt>
                <c:pt idx="2186">
                  <c:v>1330931777</c:v>
                </c:pt>
                <c:pt idx="2187">
                  <c:v>9256174138</c:v>
                </c:pt>
                <c:pt idx="2188">
                  <c:v>3328446559</c:v>
                </c:pt>
                <c:pt idx="2189">
                  <c:v>1656208504</c:v>
                </c:pt>
                <c:pt idx="2190">
                  <c:v>4145083547</c:v>
                </c:pt>
                <c:pt idx="2191">
                  <c:v>6383996797</c:v>
                </c:pt>
                <c:pt idx="2192">
                  <c:v>6049908052</c:v>
                </c:pt>
                <c:pt idx="2193">
                  <c:v>3832779965</c:v>
                </c:pt>
                <c:pt idx="2194">
                  <c:v>232182698</c:v>
                </c:pt>
                <c:pt idx="2195">
                  <c:v>6133226455</c:v>
                </c:pt>
                <c:pt idx="2196">
                  <c:v>2682937616</c:v>
                </c:pt>
                <c:pt idx="2197">
                  <c:v>9286684770</c:v>
                </c:pt>
                <c:pt idx="2198">
                  <c:v>5171673624</c:v>
                </c:pt>
                <c:pt idx="2199">
                  <c:v>7966584046</c:v>
                </c:pt>
                <c:pt idx="2200">
                  <c:v>3828582400</c:v>
                </c:pt>
                <c:pt idx="2201">
                  <c:v>6385949931</c:v>
                </c:pt>
                <c:pt idx="2202">
                  <c:v>7469611835</c:v>
                </c:pt>
                <c:pt idx="2203">
                  <c:v>4470999407</c:v>
                </c:pt>
                <c:pt idx="2204">
                  <c:v>3546569261</c:v>
                </c:pt>
                <c:pt idx="2205">
                  <c:v>9726522897</c:v>
                </c:pt>
                <c:pt idx="2206">
                  <c:v>1209862638</c:v>
                </c:pt>
                <c:pt idx="2207">
                  <c:v>6344179325</c:v>
                </c:pt>
                <c:pt idx="2208">
                  <c:v>9102168200</c:v>
                </c:pt>
                <c:pt idx="2209">
                  <c:v>565575694</c:v>
                </c:pt>
                <c:pt idx="2210">
                  <c:v>6269698790</c:v>
                </c:pt>
                <c:pt idx="2211">
                  <c:v>4071751126</c:v>
                </c:pt>
                <c:pt idx="2212">
                  <c:v>4165375632</c:v>
                </c:pt>
                <c:pt idx="2213">
                  <c:v>4029880053</c:v>
                </c:pt>
                <c:pt idx="2214">
                  <c:v>8642884975</c:v>
                </c:pt>
                <c:pt idx="2215">
                  <c:v>3123320928</c:v>
                </c:pt>
                <c:pt idx="2216">
                  <c:v>394327616</c:v>
                </c:pt>
                <c:pt idx="2217">
                  <c:v>827357001</c:v>
                </c:pt>
                <c:pt idx="2218">
                  <c:v>3066582043</c:v>
                </c:pt>
                <c:pt idx="2219">
                  <c:v>3237515957</c:v>
                </c:pt>
                <c:pt idx="2220">
                  <c:v>6210652603</c:v>
                </c:pt>
                <c:pt idx="2221">
                  <c:v>6507371394</c:v>
                </c:pt>
                <c:pt idx="2222">
                  <c:v>423896121</c:v>
                </c:pt>
                <c:pt idx="2223">
                  <c:v>5349356798</c:v>
                </c:pt>
                <c:pt idx="2224">
                  <c:v>4947772611</c:v>
                </c:pt>
                <c:pt idx="2225">
                  <c:v>979293359</c:v>
                </c:pt>
                <c:pt idx="2226">
                  <c:v>5264673322</c:v>
                </c:pt>
                <c:pt idx="2227">
                  <c:v>9719295309</c:v>
                </c:pt>
                <c:pt idx="2228">
                  <c:v>2445418739</c:v>
                </c:pt>
                <c:pt idx="2229">
                  <c:v>7678696574</c:v>
                </c:pt>
                <c:pt idx="2230">
                  <c:v>6102189159</c:v>
                </c:pt>
                <c:pt idx="2231">
                  <c:v>1341169472</c:v>
                </c:pt>
                <c:pt idx="2232">
                  <c:v>8788919501</c:v>
                </c:pt>
                <c:pt idx="2233">
                  <c:v>4448473694</c:v>
                </c:pt>
                <c:pt idx="2234">
                  <c:v>2363457943</c:v>
                </c:pt>
                <c:pt idx="2235">
                  <c:v>5936925242</c:v>
                </c:pt>
                <c:pt idx="2236">
                  <c:v>27544133</c:v>
                </c:pt>
                <c:pt idx="2237">
                  <c:v>7551976310</c:v>
                </c:pt>
                <c:pt idx="2238">
                  <c:v>4996059443</c:v>
                </c:pt>
                <c:pt idx="2239">
                  <c:v>7549182833</c:v>
                </c:pt>
                <c:pt idx="2240">
                  <c:v>9941142823</c:v>
                </c:pt>
                <c:pt idx="2241">
                  <c:v>3669385061</c:v>
                </c:pt>
                <c:pt idx="2242">
                  <c:v>5584142921</c:v>
                </c:pt>
                <c:pt idx="2243">
                  <c:v>4117865803</c:v>
                </c:pt>
                <c:pt idx="2244">
                  <c:v>878856927</c:v>
                </c:pt>
                <c:pt idx="2245">
                  <c:v>9485933487</c:v>
                </c:pt>
                <c:pt idx="2246">
                  <c:v>668862521</c:v>
                </c:pt>
                <c:pt idx="2247">
                  <c:v>8202289971</c:v>
                </c:pt>
                <c:pt idx="2248">
                  <c:v>1556935080</c:v>
                </c:pt>
                <c:pt idx="2249">
                  <c:v>6707318888</c:v>
                </c:pt>
                <c:pt idx="2250">
                  <c:v>7632001301</c:v>
                </c:pt>
                <c:pt idx="2251">
                  <c:v>3154427147</c:v>
                </c:pt>
                <c:pt idx="2252">
                  <c:v>5569611355</c:v>
                </c:pt>
                <c:pt idx="2253">
                  <c:v>9112780375</c:v>
                </c:pt>
                <c:pt idx="2254">
                  <c:v>9602046856</c:v>
                </c:pt>
                <c:pt idx="2255">
                  <c:v>8051511972</c:v>
                </c:pt>
                <c:pt idx="2256">
                  <c:v>7011770585</c:v>
                </c:pt>
                <c:pt idx="2257">
                  <c:v>3959909284</c:v>
                </c:pt>
                <c:pt idx="2258">
                  <c:v>1423492994</c:v>
                </c:pt>
                <c:pt idx="2259">
                  <c:v>8818580752</c:v>
                </c:pt>
                <c:pt idx="2260">
                  <c:v>1212342682</c:v>
                </c:pt>
                <c:pt idx="2261">
                  <c:v>1558120580</c:v>
                </c:pt>
                <c:pt idx="2262">
                  <c:v>6194302097</c:v>
                </c:pt>
                <c:pt idx="2263">
                  <c:v>7599100016</c:v>
                </c:pt>
                <c:pt idx="2264">
                  <c:v>3314704062</c:v>
                </c:pt>
                <c:pt idx="2265">
                  <c:v>309966663</c:v>
                </c:pt>
                <c:pt idx="2266">
                  <c:v>1280331151</c:v>
                </c:pt>
                <c:pt idx="2267">
                  <c:v>2572432293</c:v>
                </c:pt>
                <c:pt idx="2268">
                  <c:v>523552793</c:v>
                </c:pt>
                <c:pt idx="2269">
                  <c:v>1989183093</c:v>
                </c:pt>
                <c:pt idx="2270">
                  <c:v>1829666703</c:v>
                </c:pt>
                <c:pt idx="2271">
                  <c:v>1826257977</c:v>
                </c:pt>
                <c:pt idx="2272">
                  <c:v>8675919263</c:v>
                </c:pt>
                <c:pt idx="2273">
                  <c:v>7096781498</c:v>
                </c:pt>
                <c:pt idx="2274">
                  <c:v>2934406881</c:v>
                </c:pt>
                <c:pt idx="2275">
                  <c:v>969913648</c:v>
                </c:pt>
                <c:pt idx="2276">
                  <c:v>4104548626</c:v>
                </c:pt>
                <c:pt idx="2277">
                  <c:v>8966667775</c:v>
                </c:pt>
                <c:pt idx="2278">
                  <c:v>7489976316</c:v>
                </c:pt>
                <c:pt idx="2279">
                  <c:v>8155900711</c:v>
                </c:pt>
                <c:pt idx="2280">
                  <c:v>3886124037</c:v>
                </c:pt>
                <c:pt idx="2281">
                  <c:v>856214469</c:v>
                </c:pt>
                <c:pt idx="2282">
                  <c:v>4808982951</c:v>
                </c:pt>
                <c:pt idx="2283">
                  <c:v>7686658244</c:v>
                </c:pt>
                <c:pt idx="2284">
                  <c:v>3995042201</c:v>
                </c:pt>
                <c:pt idx="2285">
                  <c:v>7530721232</c:v>
                </c:pt>
                <c:pt idx="2286">
                  <c:v>6125766101</c:v>
                </c:pt>
                <c:pt idx="2287">
                  <c:v>6530759395</c:v>
                </c:pt>
                <c:pt idx="2288">
                  <c:v>1815440066</c:v>
                </c:pt>
                <c:pt idx="2289">
                  <c:v>1596621524</c:v>
                </c:pt>
                <c:pt idx="2290">
                  <c:v>2589140622</c:v>
                </c:pt>
                <c:pt idx="2291">
                  <c:v>3495597255</c:v>
                </c:pt>
                <c:pt idx="2292">
                  <c:v>2527862853</c:v>
                </c:pt>
                <c:pt idx="2293">
                  <c:v>8798090984</c:v>
                </c:pt>
                <c:pt idx="2294">
                  <c:v>8998933543</c:v>
                </c:pt>
                <c:pt idx="2295">
                  <c:v>6240502081</c:v>
                </c:pt>
                <c:pt idx="2296">
                  <c:v>8165289098</c:v>
                </c:pt>
                <c:pt idx="2297">
                  <c:v>833023225</c:v>
                </c:pt>
                <c:pt idx="2298">
                  <c:v>7089214907</c:v>
                </c:pt>
                <c:pt idx="2299">
                  <c:v>9180225624</c:v>
                </c:pt>
                <c:pt idx="2300">
                  <c:v>2901561403</c:v>
                </c:pt>
                <c:pt idx="2301">
                  <c:v>3287630385</c:v>
                </c:pt>
                <c:pt idx="2302">
                  <c:v>8768576293</c:v>
                </c:pt>
                <c:pt idx="2303">
                  <c:v>798839910</c:v>
                </c:pt>
                <c:pt idx="2304">
                  <c:v>7268932634</c:v>
                </c:pt>
                <c:pt idx="2305">
                  <c:v>517567261</c:v>
                </c:pt>
                <c:pt idx="2306">
                  <c:v>6269368626</c:v>
                </c:pt>
                <c:pt idx="2307">
                  <c:v>2635083908</c:v>
                </c:pt>
                <c:pt idx="2308">
                  <c:v>6400433589</c:v>
                </c:pt>
                <c:pt idx="2309">
                  <c:v>4228890458</c:v>
                </c:pt>
                <c:pt idx="2310">
                  <c:v>8508212550</c:v>
                </c:pt>
                <c:pt idx="2311">
                  <c:v>9496157599</c:v>
                </c:pt>
                <c:pt idx="2312">
                  <c:v>7518085070</c:v>
                </c:pt>
                <c:pt idx="2313">
                  <c:v>4763870351</c:v>
                </c:pt>
                <c:pt idx="2314">
                  <c:v>6622168059</c:v>
                </c:pt>
                <c:pt idx="2315">
                  <c:v>8206487743</c:v>
                </c:pt>
                <c:pt idx="2316">
                  <c:v>8647862007</c:v>
                </c:pt>
                <c:pt idx="2317">
                  <c:v>6022802105</c:v>
                </c:pt>
                <c:pt idx="2318">
                  <c:v>2936625610</c:v>
                </c:pt>
                <c:pt idx="2319">
                  <c:v>1300556420</c:v>
                </c:pt>
                <c:pt idx="2320">
                  <c:v>8935903841</c:v>
                </c:pt>
                <c:pt idx="2321">
                  <c:v>3625317435</c:v>
                </c:pt>
                <c:pt idx="2322">
                  <c:v>1017988641</c:v>
                </c:pt>
                <c:pt idx="2323">
                  <c:v>4714306421</c:v>
                </c:pt>
                <c:pt idx="2324">
                  <c:v>2258618037</c:v>
                </c:pt>
                <c:pt idx="2325">
                  <c:v>9329740529</c:v>
                </c:pt>
                <c:pt idx="2326">
                  <c:v>3669301941</c:v>
                </c:pt>
                <c:pt idx="2327">
                  <c:v>1070812870</c:v>
                </c:pt>
                <c:pt idx="2328">
                  <c:v>3021568106</c:v>
                </c:pt>
                <c:pt idx="2329">
                  <c:v>8452587112</c:v>
                </c:pt>
                <c:pt idx="2330">
                  <c:v>5237461425</c:v>
                </c:pt>
                <c:pt idx="2331">
                  <c:v>9044138472</c:v>
                </c:pt>
                <c:pt idx="2332">
                  <c:v>4553432439</c:v>
                </c:pt>
                <c:pt idx="2333">
                  <c:v>1966691599</c:v>
                </c:pt>
                <c:pt idx="2334">
                  <c:v>2740989326</c:v>
                </c:pt>
                <c:pt idx="2335">
                  <c:v>4143246600</c:v>
                </c:pt>
                <c:pt idx="2336">
                  <c:v>9315117972</c:v>
                </c:pt>
                <c:pt idx="2337">
                  <c:v>1109075790</c:v>
                </c:pt>
                <c:pt idx="2338">
                  <c:v>5460122201</c:v>
                </c:pt>
                <c:pt idx="2339">
                  <c:v>2507349964</c:v>
                </c:pt>
                <c:pt idx="2340">
                  <c:v>9696800096</c:v>
                </c:pt>
                <c:pt idx="2341">
                  <c:v>4884191765</c:v>
                </c:pt>
                <c:pt idx="2342">
                  <c:v>1916622984</c:v>
                </c:pt>
                <c:pt idx="2343">
                  <c:v>4110708311</c:v>
                </c:pt>
                <c:pt idx="2344">
                  <c:v>1181155150</c:v>
                </c:pt>
                <c:pt idx="2345">
                  <c:v>6175664329</c:v>
                </c:pt>
                <c:pt idx="2346">
                  <c:v>3958467644</c:v>
                </c:pt>
                <c:pt idx="2347">
                  <c:v>3476918602</c:v>
                </c:pt>
                <c:pt idx="2348">
                  <c:v>1541034279</c:v>
                </c:pt>
                <c:pt idx="2349">
                  <c:v>8501515930</c:v>
                </c:pt>
                <c:pt idx="2350">
                  <c:v>1824390777</c:v>
                </c:pt>
                <c:pt idx="2351">
                  <c:v>6384368250</c:v>
                </c:pt>
                <c:pt idx="2352">
                  <c:v>8978614027</c:v>
                </c:pt>
                <c:pt idx="2353">
                  <c:v>6553055165</c:v>
                </c:pt>
                <c:pt idx="2354">
                  <c:v>1330636880</c:v>
                </c:pt>
                <c:pt idx="2355">
                  <c:v>6634834245</c:v>
                </c:pt>
                <c:pt idx="2356">
                  <c:v>8319765129</c:v>
                </c:pt>
                <c:pt idx="2357">
                  <c:v>7973820140</c:v>
                </c:pt>
                <c:pt idx="2358">
                  <c:v>2939763283</c:v>
                </c:pt>
                <c:pt idx="2359">
                  <c:v>7200769959</c:v>
                </c:pt>
                <c:pt idx="2360">
                  <c:v>229312128</c:v>
                </c:pt>
                <c:pt idx="2361">
                  <c:v>4436453669</c:v>
                </c:pt>
                <c:pt idx="2362">
                  <c:v>732627257</c:v>
                </c:pt>
                <c:pt idx="2363">
                  <c:v>117199826</c:v>
                </c:pt>
                <c:pt idx="2364">
                  <c:v>5299790961</c:v>
                </c:pt>
                <c:pt idx="2365">
                  <c:v>992322340</c:v>
                </c:pt>
                <c:pt idx="2366">
                  <c:v>2509178717</c:v>
                </c:pt>
                <c:pt idx="2367">
                  <c:v>1577655117</c:v>
                </c:pt>
                <c:pt idx="2368">
                  <c:v>997726113</c:v>
                </c:pt>
                <c:pt idx="2369">
                  <c:v>3269248989</c:v>
                </c:pt>
                <c:pt idx="2370">
                  <c:v>3621993835</c:v>
                </c:pt>
                <c:pt idx="2371">
                  <c:v>3789017450</c:v>
                </c:pt>
                <c:pt idx="2372">
                  <c:v>8891262099</c:v>
                </c:pt>
                <c:pt idx="2373">
                  <c:v>9592404631</c:v>
                </c:pt>
                <c:pt idx="2374">
                  <c:v>1901106616</c:v>
                </c:pt>
                <c:pt idx="2375">
                  <c:v>691298327</c:v>
                </c:pt>
                <c:pt idx="2376">
                  <c:v>4689983909</c:v>
                </c:pt>
                <c:pt idx="2377">
                  <c:v>3781809161</c:v>
                </c:pt>
                <c:pt idx="2378">
                  <c:v>763788295</c:v>
                </c:pt>
                <c:pt idx="2379">
                  <c:v>9724255778</c:v>
                </c:pt>
                <c:pt idx="2380">
                  <c:v>2145971009</c:v>
                </c:pt>
                <c:pt idx="2381">
                  <c:v>2325270742</c:v>
                </c:pt>
                <c:pt idx="2382">
                  <c:v>3879328293</c:v>
                </c:pt>
                <c:pt idx="2383">
                  <c:v>4589438925</c:v>
                </c:pt>
                <c:pt idx="2384">
                  <c:v>6646757038</c:v>
                </c:pt>
                <c:pt idx="2385">
                  <c:v>2591221014</c:v>
                </c:pt>
                <c:pt idx="2386">
                  <c:v>4718168163</c:v>
                </c:pt>
                <c:pt idx="2387">
                  <c:v>1974769062</c:v>
                </c:pt>
                <c:pt idx="2388">
                  <c:v>8536322578</c:v>
                </c:pt>
                <c:pt idx="2389">
                  <c:v>2557342521</c:v>
                </c:pt>
                <c:pt idx="2390">
                  <c:v>5469231089</c:v>
                </c:pt>
                <c:pt idx="2391">
                  <c:v>2556358335</c:v>
                </c:pt>
                <c:pt idx="2392">
                  <c:v>2026193614</c:v>
                </c:pt>
                <c:pt idx="2393">
                  <c:v>1335183523</c:v>
                </c:pt>
                <c:pt idx="2394">
                  <c:v>7365100672</c:v>
                </c:pt>
                <c:pt idx="2395">
                  <c:v>4406928715</c:v>
                </c:pt>
                <c:pt idx="2396">
                  <c:v>5026817653</c:v>
                </c:pt>
                <c:pt idx="2397">
                  <c:v>6622819084</c:v>
                </c:pt>
                <c:pt idx="2398">
                  <c:v>2184971901</c:v>
                </c:pt>
                <c:pt idx="2399">
                  <c:v>8972224995</c:v>
                </c:pt>
                <c:pt idx="2400">
                  <c:v>8047060295</c:v>
                </c:pt>
                <c:pt idx="2401">
                  <c:v>7982614779</c:v>
                </c:pt>
                <c:pt idx="2402">
                  <c:v>3558344286</c:v>
                </c:pt>
                <c:pt idx="2403">
                  <c:v>8733580529</c:v>
                </c:pt>
                <c:pt idx="2404">
                  <c:v>4866070439</c:v>
                </c:pt>
                <c:pt idx="2405">
                  <c:v>1458260852</c:v>
                </c:pt>
                <c:pt idx="2406">
                  <c:v>7800595870</c:v>
                </c:pt>
                <c:pt idx="2407">
                  <c:v>3514250499</c:v>
                </c:pt>
                <c:pt idx="2408">
                  <c:v>7083588821</c:v>
                </c:pt>
                <c:pt idx="2409">
                  <c:v>9337435624</c:v>
                </c:pt>
                <c:pt idx="2410">
                  <c:v>2310094579</c:v>
                </c:pt>
                <c:pt idx="2411">
                  <c:v>9687288558</c:v>
                </c:pt>
                <c:pt idx="2412">
                  <c:v>7007092586</c:v>
                </c:pt>
                <c:pt idx="2413">
                  <c:v>8177339818</c:v>
                </c:pt>
                <c:pt idx="2414">
                  <c:v>6905906441</c:v>
                </c:pt>
                <c:pt idx="2415">
                  <c:v>344504506</c:v>
                </c:pt>
                <c:pt idx="2416">
                  <c:v>160915465</c:v>
                </c:pt>
                <c:pt idx="2417">
                  <c:v>2350637670</c:v>
                </c:pt>
                <c:pt idx="2418">
                  <c:v>4903758761</c:v>
                </c:pt>
                <c:pt idx="2419">
                  <c:v>4421017736</c:v>
                </c:pt>
                <c:pt idx="2420">
                  <c:v>904399966</c:v>
                </c:pt>
                <c:pt idx="2421">
                  <c:v>1048976777</c:v>
                </c:pt>
                <c:pt idx="2422">
                  <c:v>5374031201</c:v>
                </c:pt>
                <c:pt idx="2423">
                  <c:v>108853101</c:v>
                </c:pt>
                <c:pt idx="2424">
                  <c:v>196784735</c:v>
                </c:pt>
                <c:pt idx="2425">
                  <c:v>1917766882</c:v>
                </c:pt>
                <c:pt idx="2426">
                  <c:v>3150075629</c:v>
                </c:pt>
                <c:pt idx="2427">
                  <c:v>7062604976</c:v>
                </c:pt>
                <c:pt idx="2428">
                  <c:v>7488184777</c:v>
                </c:pt>
                <c:pt idx="2429">
                  <c:v>9793380993</c:v>
                </c:pt>
                <c:pt idx="2430">
                  <c:v>5493316226</c:v>
                </c:pt>
                <c:pt idx="2431">
                  <c:v>6345709069</c:v>
                </c:pt>
                <c:pt idx="2432">
                  <c:v>9239197966</c:v>
                </c:pt>
                <c:pt idx="2433">
                  <c:v>5509995432</c:v>
                </c:pt>
                <c:pt idx="2434">
                  <c:v>6651452819</c:v>
                </c:pt>
                <c:pt idx="2435">
                  <c:v>4593755999</c:v>
                </c:pt>
                <c:pt idx="2436">
                  <c:v>7935197172</c:v>
                </c:pt>
                <c:pt idx="2437">
                  <c:v>3452344967</c:v>
                </c:pt>
                <c:pt idx="2438">
                  <c:v>4884815149</c:v>
                </c:pt>
                <c:pt idx="2439">
                  <c:v>8550169897</c:v>
                </c:pt>
                <c:pt idx="2440">
                  <c:v>7626899288</c:v>
                </c:pt>
                <c:pt idx="2441">
                  <c:v>6240328405</c:v>
                </c:pt>
                <c:pt idx="2442">
                  <c:v>5934115715</c:v>
                </c:pt>
                <c:pt idx="2443">
                  <c:v>472887637</c:v>
                </c:pt>
                <c:pt idx="2444">
                  <c:v>9311005800</c:v>
                </c:pt>
                <c:pt idx="2445">
                  <c:v>7841715218</c:v>
                </c:pt>
                <c:pt idx="2446">
                  <c:v>3677398894</c:v>
                </c:pt>
                <c:pt idx="2447">
                  <c:v>1810636043</c:v>
                </c:pt>
                <c:pt idx="2448">
                  <c:v>2262818851</c:v>
                </c:pt>
                <c:pt idx="2449">
                  <c:v>8384532796</c:v>
                </c:pt>
                <c:pt idx="2450">
                  <c:v>3756121755</c:v>
                </c:pt>
                <c:pt idx="2451">
                  <c:v>5114033530</c:v>
                </c:pt>
                <c:pt idx="2452">
                  <c:v>3969665094</c:v>
                </c:pt>
                <c:pt idx="2453">
                  <c:v>8496239772</c:v>
                </c:pt>
                <c:pt idx="2454">
                  <c:v>5035393542</c:v>
                </c:pt>
                <c:pt idx="2455">
                  <c:v>6450569549</c:v>
                </c:pt>
                <c:pt idx="2456">
                  <c:v>6989959126</c:v>
                </c:pt>
                <c:pt idx="2457">
                  <c:v>1070172642</c:v>
                </c:pt>
                <c:pt idx="2458">
                  <c:v>338543252</c:v>
                </c:pt>
                <c:pt idx="2459">
                  <c:v>4904936965</c:v>
                </c:pt>
                <c:pt idx="2460">
                  <c:v>9106418600</c:v>
                </c:pt>
                <c:pt idx="2461">
                  <c:v>2724219635</c:v>
                </c:pt>
                <c:pt idx="2462">
                  <c:v>2623474974</c:v>
                </c:pt>
                <c:pt idx="2463">
                  <c:v>9406136635</c:v>
                </c:pt>
                <c:pt idx="2464">
                  <c:v>7935164223</c:v>
                </c:pt>
                <c:pt idx="2465">
                  <c:v>6857519854</c:v>
                </c:pt>
                <c:pt idx="2466">
                  <c:v>5986703634</c:v>
                </c:pt>
                <c:pt idx="2467">
                  <c:v>4527551523</c:v>
                </c:pt>
                <c:pt idx="2468">
                  <c:v>9014879164</c:v>
                </c:pt>
                <c:pt idx="2469">
                  <c:v>6661979399</c:v>
                </c:pt>
                <c:pt idx="2470">
                  <c:v>330482807</c:v>
                </c:pt>
                <c:pt idx="2471">
                  <c:v>147351855</c:v>
                </c:pt>
                <c:pt idx="2472">
                  <c:v>7059849459</c:v>
                </c:pt>
                <c:pt idx="2473">
                  <c:v>5632882594</c:v>
                </c:pt>
                <c:pt idx="2474">
                  <c:v>5290316957</c:v>
                </c:pt>
                <c:pt idx="2475">
                  <c:v>2797205618</c:v>
                </c:pt>
                <c:pt idx="2476">
                  <c:v>3458297472</c:v>
                </c:pt>
                <c:pt idx="2477">
                  <c:v>2716171009</c:v>
                </c:pt>
                <c:pt idx="2478">
                  <c:v>3555863029</c:v>
                </c:pt>
                <c:pt idx="2479">
                  <c:v>8881774313</c:v>
                </c:pt>
                <c:pt idx="2480">
                  <c:v>691231400</c:v>
                </c:pt>
                <c:pt idx="2481">
                  <c:v>9831284313</c:v>
                </c:pt>
                <c:pt idx="2482">
                  <c:v>9433008804</c:v>
                </c:pt>
                <c:pt idx="2483">
                  <c:v>3530130532</c:v>
                </c:pt>
                <c:pt idx="2484">
                  <c:v>3760474837</c:v>
                </c:pt>
                <c:pt idx="2485">
                  <c:v>4060619000</c:v>
                </c:pt>
                <c:pt idx="2486">
                  <c:v>7649630471</c:v>
                </c:pt>
                <c:pt idx="2487">
                  <c:v>8861562388</c:v>
                </c:pt>
                <c:pt idx="2488">
                  <c:v>5118736560</c:v>
                </c:pt>
                <c:pt idx="2489">
                  <c:v>5527829263</c:v>
                </c:pt>
                <c:pt idx="2490">
                  <c:v>2741827974</c:v>
                </c:pt>
                <c:pt idx="2491">
                  <c:v>5129627377</c:v>
                </c:pt>
                <c:pt idx="2492">
                  <c:v>3831579342</c:v>
                </c:pt>
                <c:pt idx="2493">
                  <c:v>1541798341</c:v>
                </c:pt>
                <c:pt idx="2494">
                  <c:v>8795770917</c:v>
                </c:pt>
                <c:pt idx="2495">
                  <c:v>1239705166</c:v>
                </c:pt>
                <c:pt idx="2496">
                  <c:v>3323797280</c:v>
                </c:pt>
                <c:pt idx="2497">
                  <c:v>2097440185</c:v>
                </c:pt>
                <c:pt idx="2498">
                  <c:v>1349017701</c:v>
                </c:pt>
                <c:pt idx="2499">
                  <c:v>788507729</c:v>
                </c:pt>
                <c:pt idx="2500">
                  <c:v>8601533671</c:v>
                </c:pt>
                <c:pt idx="2501">
                  <c:v>879048050</c:v>
                </c:pt>
                <c:pt idx="2502">
                  <c:v>2452555215</c:v>
                </c:pt>
                <c:pt idx="2503">
                  <c:v>9340063635</c:v>
                </c:pt>
                <c:pt idx="2504">
                  <c:v>4749034061</c:v>
                </c:pt>
                <c:pt idx="2505">
                  <c:v>365634115</c:v>
                </c:pt>
                <c:pt idx="2506">
                  <c:v>5052844247</c:v>
                </c:pt>
                <c:pt idx="2507">
                  <c:v>3622921803</c:v>
                </c:pt>
                <c:pt idx="2508">
                  <c:v>5051959822</c:v>
                </c:pt>
                <c:pt idx="2509">
                  <c:v>8011035258</c:v>
                </c:pt>
                <c:pt idx="2510">
                  <c:v>3123174301</c:v>
                </c:pt>
                <c:pt idx="2511">
                  <c:v>2904921222</c:v>
                </c:pt>
                <c:pt idx="2512">
                  <c:v>6422443420</c:v>
                </c:pt>
                <c:pt idx="2513">
                  <c:v>9895616236</c:v>
                </c:pt>
                <c:pt idx="2514">
                  <c:v>1966746210</c:v>
                </c:pt>
                <c:pt idx="2515">
                  <c:v>9855903129</c:v>
                </c:pt>
                <c:pt idx="2516">
                  <c:v>5468067773</c:v>
                </c:pt>
                <c:pt idx="2517">
                  <c:v>7014864246</c:v>
                </c:pt>
                <c:pt idx="2518">
                  <c:v>2895604746</c:v>
                </c:pt>
                <c:pt idx="2519">
                  <c:v>6316086547</c:v>
                </c:pt>
                <c:pt idx="2520">
                  <c:v>7745614082</c:v>
                </c:pt>
                <c:pt idx="2521">
                  <c:v>9315441737</c:v>
                </c:pt>
                <c:pt idx="2522">
                  <c:v>1801723737</c:v>
                </c:pt>
                <c:pt idx="2523">
                  <c:v>2802842552</c:v>
                </c:pt>
                <c:pt idx="2524">
                  <c:v>6567763744</c:v>
                </c:pt>
                <c:pt idx="2525">
                  <c:v>8928799945</c:v>
                </c:pt>
                <c:pt idx="2526">
                  <c:v>2179186363</c:v>
                </c:pt>
                <c:pt idx="2527">
                  <c:v>3397341108</c:v>
                </c:pt>
                <c:pt idx="2528">
                  <c:v>8910958898</c:v>
                </c:pt>
                <c:pt idx="2529">
                  <c:v>7361708811</c:v>
                </c:pt>
                <c:pt idx="2530">
                  <c:v>735101582</c:v>
                </c:pt>
                <c:pt idx="2531">
                  <c:v>3273658169</c:v>
                </c:pt>
                <c:pt idx="2532">
                  <c:v>5869901847</c:v>
                </c:pt>
                <c:pt idx="2533">
                  <c:v>9541976506</c:v>
                </c:pt>
                <c:pt idx="2534">
                  <c:v>171184505</c:v>
                </c:pt>
                <c:pt idx="2535">
                  <c:v>8341122448</c:v>
                </c:pt>
                <c:pt idx="2536">
                  <c:v>4670624148</c:v>
                </c:pt>
                <c:pt idx="2537">
                  <c:v>2840169215</c:v>
                </c:pt>
                <c:pt idx="2538">
                  <c:v>161126561</c:v>
                </c:pt>
                <c:pt idx="2539">
                  <c:v>1163344044</c:v>
                </c:pt>
                <c:pt idx="2540">
                  <c:v>1713292564</c:v>
                </c:pt>
                <c:pt idx="2541">
                  <c:v>2599417511</c:v>
                </c:pt>
                <c:pt idx="2542">
                  <c:v>5452800123</c:v>
                </c:pt>
                <c:pt idx="2543">
                  <c:v>3428502469</c:v>
                </c:pt>
                <c:pt idx="2544">
                  <c:v>1533743681</c:v>
                </c:pt>
                <c:pt idx="2545">
                  <c:v>3502368066</c:v>
                </c:pt>
                <c:pt idx="2546">
                  <c:v>2329111355</c:v>
                </c:pt>
                <c:pt idx="2547">
                  <c:v>4970089132</c:v>
                </c:pt>
                <c:pt idx="2548">
                  <c:v>754695921</c:v>
                </c:pt>
                <c:pt idx="2549">
                  <c:v>9379549709</c:v>
                </c:pt>
                <c:pt idx="2550">
                  <c:v>9785713032</c:v>
                </c:pt>
                <c:pt idx="2551">
                  <c:v>65225929</c:v>
                </c:pt>
                <c:pt idx="2552">
                  <c:v>6930015814</c:v>
                </c:pt>
                <c:pt idx="2553">
                  <c:v>8649149871</c:v>
                </c:pt>
                <c:pt idx="2554">
                  <c:v>7097982276</c:v>
                </c:pt>
                <c:pt idx="2555">
                  <c:v>8076956595</c:v>
                </c:pt>
                <c:pt idx="2556">
                  <c:v>7417681417</c:v>
                </c:pt>
                <c:pt idx="2557">
                  <c:v>766665046</c:v>
                </c:pt>
                <c:pt idx="2558">
                  <c:v>1870196023</c:v>
                </c:pt>
                <c:pt idx="2559">
                  <c:v>6383820656</c:v>
                </c:pt>
                <c:pt idx="2560">
                  <c:v>966106164</c:v>
                </c:pt>
                <c:pt idx="2561">
                  <c:v>9871591098</c:v>
                </c:pt>
                <c:pt idx="2562">
                  <c:v>7280728073</c:v>
                </c:pt>
                <c:pt idx="2563">
                  <c:v>4534342292</c:v>
                </c:pt>
                <c:pt idx="2564">
                  <c:v>3277339874</c:v>
                </c:pt>
                <c:pt idx="2565">
                  <c:v>7699884787</c:v>
                </c:pt>
                <c:pt idx="2566">
                  <c:v>1600607144</c:v>
                </c:pt>
                <c:pt idx="2567">
                  <c:v>1093475633</c:v>
                </c:pt>
                <c:pt idx="2568">
                  <c:v>2807723810</c:v>
                </c:pt>
                <c:pt idx="2569">
                  <c:v>9489547352</c:v>
                </c:pt>
                <c:pt idx="2570">
                  <c:v>2649253622</c:v>
                </c:pt>
                <c:pt idx="2571">
                  <c:v>3329623497</c:v>
                </c:pt>
                <c:pt idx="2572">
                  <c:v>1711583677</c:v>
                </c:pt>
                <c:pt idx="2573">
                  <c:v>5744051309</c:v>
                </c:pt>
                <c:pt idx="2574">
                  <c:v>9316156211</c:v>
                </c:pt>
                <c:pt idx="2575">
                  <c:v>1535916877</c:v>
                </c:pt>
                <c:pt idx="2576">
                  <c:v>5097758455</c:v>
                </c:pt>
                <c:pt idx="2577">
                  <c:v>9355842198</c:v>
                </c:pt>
                <c:pt idx="2578">
                  <c:v>4381262190</c:v>
                </c:pt>
                <c:pt idx="2579">
                  <c:v>7732595912</c:v>
                </c:pt>
                <c:pt idx="2580">
                  <c:v>4851324766</c:v>
                </c:pt>
                <c:pt idx="2581">
                  <c:v>3296466</c:v>
                </c:pt>
                <c:pt idx="2582">
                  <c:v>615855873</c:v>
                </c:pt>
                <c:pt idx="2583">
                  <c:v>3237895369</c:v>
                </c:pt>
                <c:pt idx="2584">
                  <c:v>6676205602</c:v>
                </c:pt>
                <c:pt idx="2585">
                  <c:v>5118982227</c:v>
                </c:pt>
                <c:pt idx="2586">
                  <c:v>2881964249</c:v>
                </c:pt>
                <c:pt idx="2587">
                  <c:v>5644921727</c:v>
                </c:pt>
                <c:pt idx="2588">
                  <c:v>159381231</c:v>
                </c:pt>
                <c:pt idx="2589">
                  <c:v>9529990626</c:v>
                </c:pt>
                <c:pt idx="2590">
                  <c:v>6377449836</c:v>
                </c:pt>
                <c:pt idx="2591">
                  <c:v>4884982207</c:v>
                </c:pt>
                <c:pt idx="2592">
                  <c:v>5821985404</c:v>
                </c:pt>
                <c:pt idx="2593">
                  <c:v>9975801374</c:v>
                </c:pt>
                <c:pt idx="2594">
                  <c:v>5673003528</c:v>
                </c:pt>
                <c:pt idx="2595">
                  <c:v>9963795331</c:v>
                </c:pt>
                <c:pt idx="2596">
                  <c:v>6871335099</c:v>
                </c:pt>
                <c:pt idx="2597">
                  <c:v>2099277583</c:v>
                </c:pt>
                <c:pt idx="2598">
                  <c:v>386761205</c:v>
                </c:pt>
                <c:pt idx="2599">
                  <c:v>5899688769</c:v>
                </c:pt>
                <c:pt idx="2600">
                  <c:v>5487163340</c:v>
                </c:pt>
                <c:pt idx="2601">
                  <c:v>5828566989</c:v>
                </c:pt>
                <c:pt idx="2602">
                  <c:v>7057084137</c:v>
                </c:pt>
                <c:pt idx="2603">
                  <c:v>7113316980</c:v>
                </c:pt>
                <c:pt idx="2604">
                  <c:v>656766891</c:v>
                </c:pt>
                <c:pt idx="2605">
                  <c:v>7924687475</c:v>
                </c:pt>
                <c:pt idx="2606">
                  <c:v>9441017906</c:v>
                </c:pt>
                <c:pt idx="2607">
                  <c:v>8477985642</c:v>
                </c:pt>
                <c:pt idx="2608">
                  <c:v>4364585203</c:v>
                </c:pt>
                <c:pt idx="2609">
                  <c:v>9479992442</c:v>
                </c:pt>
                <c:pt idx="2610">
                  <c:v>1448743877</c:v>
                </c:pt>
                <c:pt idx="2611">
                  <c:v>2272240038</c:v>
                </c:pt>
                <c:pt idx="2612">
                  <c:v>7373855822</c:v>
                </c:pt>
                <c:pt idx="2613">
                  <c:v>6543628871</c:v>
                </c:pt>
                <c:pt idx="2614">
                  <c:v>1037959523</c:v>
                </c:pt>
                <c:pt idx="2615">
                  <c:v>5417489468</c:v>
                </c:pt>
                <c:pt idx="2616">
                  <c:v>7932708087</c:v>
                </c:pt>
                <c:pt idx="2617">
                  <c:v>449445704</c:v>
                </c:pt>
                <c:pt idx="2618">
                  <c:v>1986054209</c:v>
                </c:pt>
                <c:pt idx="2619">
                  <c:v>2523420198</c:v>
                </c:pt>
                <c:pt idx="2620">
                  <c:v>4020270724</c:v>
                </c:pt>
                <c:pt idx="2621">
                  <c:v>1169338135</c:v>
                </c:pt>
                <c:pt idx="2622">
                  <c:v>1231616725</c:v>
                </c:pt>
                <c:pt idx="2623">
                  <c:v>6512627261</c:v>
                </c:pt>
                <c:pt idx="2624">
                  <c:v>8798457756</c:v>
                </c:pt>
                <c:pt idx="2625">
                  <c:v>4371170064</c:v>
                </c:pt>
                <c:pt idx="2626">
                  <c:v>8875384312</c:v>
                </c:pt>
                <c:pt idx="2627">
                  <c:v>1093792493</c:v>
                </c:pt>
                <c:pt idx="2628">
                  <c:v>2458391834</c:v>
                </c:pt>
                <c:pt idx="2629">
                  <c:v>4972170190</c:v>
                </c:pt>
                <c:pt idx="2630">
                  <c:v>758837755</c:v>
                </c:pt>
                <c:pt idx="2631">
                  <c:v>2199741354</c:v>
                </c:pt>
                <c:pt idx="2632">
                  <c:v>1454905506</c:v>
                </c:pt>
                <c:pt idx="2633">
                  <c:v>1140268058</c:v>
                </c:pt>
                <c:pt idx="2634">
                  <c:v>2651996106</c:v>
                </c:pt>
                <c:pt idx="2635">
                  <c:v>3484547200</c:v>
                </c:pt>
                <c:pt idx="2636">
                  <c:v>232785015</c:v>
                </c:pt>
                <c:pt idx="2637">
                  <c:v>571490646</c:v>
                </c:pt>
                <c:pt idx="2638">
                  <c:v>9818225503</c:v>
                </c:pt>
                <c:pt idx="2639">
                  <c:v>4742130626</c:v>
                </c:pt>
                <c:pt idx="2640">
                  <c:v>1752632966</c:v>
                </c:pt>
                <c:pt idx="2641">
                  <c:v>5990069138</c:v>
                </c:pt>
                <c:pt idx="2642">
                  <c:v>7561607717</c:v>
                </c:pt>
                <c:pt idx="2643">
                  <c:v>1298183189</c:v>
                </c:pt>
                <c:pt idx="2644">
                  <c:v>9099926456</c:v>
                </c:pt>
                <c:pt idx="2645">
                  <c:v>407960902</c:v>
                </c:pt>
                <c:pt idx="2646">
                  <c:v>9485832176</c:v>
                </c:pt>
                <c:pt idx="2647">
                  <c:v>7158100529</c:v>
                </c:pt>
                <c:pt idx="2648">
                  <c:v>969136048</c:v>
                </c:pt>
                <c:pt idx="2649">
                  <c:v>363016392</c:v>
                </c:pt>
                <c:pt idx="2650">
                  <c:v>6353074565</c:v>
                </c:pt>
                <c:pt idx="2651">
                  <c:v>7726297255</c:v>
                </c:pt>
                <c:pt idx="2652">
                  <c:v>2882658532</c:v>
                </c:pt>
                <c:pt idx="2653">
                  <c:v>4190609560</c:v>
                </c:pt>
                <c:pt idx="2654">
                  <c:v>4840639175</c:v>
                </c:pt>
                <c:pt idx="2655">
                  <c:v>9966934316</c:v>
                </c:pt>
                <c:pt idx="2656">
                  <c:v>4551797707</c:v>
                </c:pt>
                <c:pt idx="2657">
                  <c:v>48148555</c:v>
                </c:pt>
                <c:pt idx="2658">
                  <c:v>2940002592</c:v>
                </c:pt>
                <c:pt idx="2659">
                  <c:v>3747329659</c:v>
                </c:pt>
                <c:pt idx="2660">
                  <c:v>5705427131</c:v>
                </c:pt>
                <c:pt idx="2661">
                  <c:v>1764716531</c:v>
                </c:pt>
                <c:pt idx="2662">
                  <c:v>7502707468</c:v>
                </c:pt>
                <c:pt idx="2663">
                  <c:v>6540688881</c:v>
                </c:pt>
                <c:pt idx="2664">
                  <c:v>7888192424</c:v>
                </c:pt>
                <c:pt idx="2665">
                  <c:v>900228547</c:v>
                </c:pt>
                <c:pt idx="2666">
                  <c:v>6332010886</c:v>
                </c:pt>
                <c:pt idx="2667">
                  <c:v>5661253060</c:v>
                </c:pt>
                <c:pt idx="2668">
                  <c:v>8563318772</c:v>
                </c:pt>
                <c:pt idx="2669">
                  <c:v>5868107799</c:v>
                </c:pt>
                <c:pt idx="2670">
                  <c:v>8849848730</c:v>
                </c:pt>
                <c:pt idx="2671">
                  <c:v>5183966303</c:v>
                </c:pt>
                <c:pt idx="2672">
                  <c:v>6304989318</c:v>
                </c:pt>
                <c:pt idx="2673">
                  <c:v>6437730625</c:v>
                </c:pt>
                <c:pt idx="2674">
                  <c:v>1011554135</c:v>
                </c:pt>
                <c:pt idx="2675">
                  <c:v>334663245</c:v>
                </c:pt>
                <c:pt idx="2676">
                  <c:v>1436156548</c:v>
                </c:pt>
                <c:pt idx="2677">
                  <c:v>4788463172</c:v>
                </c:pt>
                <c:pt idx="2678">
                  <c:v>1443385166</c:v>
                </c:pt>
                <c:pt idx="2679">
                  <c:v>3525276117</c:v>
                </c:pt>
                <c:pt idx="2680">
                  <c:v>9149592300</c:v>
                </c:pt>
                <c:pt idx="2681">
                  <c:v>568479505</c:v>
                </c:pt>
                <c:pt idx="2682">
                  <c:v>9096536592</c:v>
                </c:pt>
                <c:pt idx="2683">
                  <c:v>378113623</c:v>
                </c:pt>
                <c:pt idx="2684">
                  <c:v>1652795596</c:v>
                </c:pt>
                <c:pt idx="2685">
                  <c:v>8444909769</c:v>
                </c:pt>
                <c:pt idx="2686">
                  <c:v>6377037465</c:v>
                </c:pt>
                <c:pt idx="2687">
                  <c:v>445249064</c:v>
                </c:pt>
                <c:pt idx="2688">
                  <c:v>7894128589</c:v>
                </c:pt>
                <c:pt idx="2689">
                  <c:v>1515193853</c:v>
                </c:pt>
                <c:pt idx="2690">
                  <c:v>3431223192</c:v>
                </c:pt>
                <c:pt idx="2691">
                  <c:v>7900853774</c:v>
                </c:pt>
                <c:pt idx="2692">
                  <c:v>645342467</c:v>
                </c:pt>
                <c:pt idx="2693">
                  <c:v>1033673978</c:v>
                </c:pt>
                <c:pt idx="2694">
                  <c:v>7860092972</c:v>
                </c:pt>
                <c:pt idx="2695">
                  <c:v>3617291317</c:v>
                </c:pt>
                <c:pt idx="2696">
                  <c:v>3491697859</c:v>
                </c:pt>
                <c:pt idx="2697">
                  <c:v>2547248123</c:v>
                </c:pt>
                <c:pt idx="2698">
                  <c:v>7305406430</c:v>
                </c:pt>
                <c:pt idx="2699">
                  <c:v>9942403515</c:v>
                </c:pt>
                <c:pt idx="2700">
                  <c:v>4658559870</c:v>
                </c:pt>
                <c:pt idx="2701">
                  <c:v>7355241141</c:v>
                </c:pt>
                <c:pt idx="2702">
                  <c:v>1253806551</c:v>
                </c:pt>
                <c:pt idx="2703">
                  <c:v>3574491565</c:v>
                </c:pt>
                <c:pt idx="2704">
                  <c:v>8450116988</c:v>
                </c:pt>
                <c:pt idx="2705">
                  <c:v>7181786601</c:v>
                </c:pt>
                <c:pt idx="2706">
                  <c:v>2782925520</c:v>
                </c:pt>
                <c:pt idx="2707">
                  <c:v>967706416</c:v>
                </c:pt>
                <c:pt idx="2708">
                  <c:v>1697746004</c:v>
                </c:pt>
                <c:pt idx="2709">
                  <c:v>1296470865</c:v>
                </c:pt>
                <c:pt idx="2710">
                  <c:v>5144169333</c:v>
                </c:pt>
                <c:pt idx="2711">
                  <c:v>9789601980</c:v>
                </c:pt>
                <c:pt idx="2712">
                  <c:v>5071715597</c:v>
                </c:pt>
                <c:pt idx="2713">
                  <c:v>7842303118</c:v>
                </c:pt>
                <c:pt idx="2714">
                  <c:v>6312416402</c:v>
                </c:pt>
                <c:pt idx="2715">
                  <c:v>7380482432</c:v>
                </c:pt>
                <c:pt idx="2716">
                  <c:v>1230828605</c:v>
                </c:pt>
                <c:pt idx="2717">
                  <c:v>2976964394</c:v>
                </c:pt>
                <c:pt idx="2718">
                  <c:v>2631569237</c:v>
                </c:pt>
                <c:pt idx="2719">
                  <c:v>7739170518</c:v>
                </c:pt>
                <c:pt idx="2720">
                  <c:v>3030354067</c:v>
                </c:pt>
                <c:pt idx="2721">
                  <c:v>1771707836</c:v>
                </c:pt>
                <c:pt idx="2722">
                  <c:v>9474099278</c:v>
                </c:pt>
                <c:pt idx="2723">
                  <c:v>1635743923</c:v>
                </c:pt>
                <c:pt idx="2724">
                  <c:v>364335440</c:v>
                </c:pt>
                <c:pt idx="2725">
                  <c:v>8080159114</c:v>
                </c:pt>
                <c:pt idx="2726">
                  <c:v>8160053835</c:v>
                </c:pt>
                <c:pt idx="2727">
                  <c:v>3124556895</c:v>
                </c:pt>
                <c:pt idx="2728">
                  <c:v>69949913</c:v>
                </c:pt>
                <c:pt idx="2729">
                  <c:v>3724074581</c:v>
                </c:pt>
                <c:pt idx="2730">
                  <c:v>6530666966</c:v>
                </c:pt>
                <c:pt idx="2731">
                  <c:v>1291528954</c:v>
                </c:pt>
                <c:pt idx="2732">
                  <c:v>9145830894</c:v>
                </c:pt>
                <c:pt idx="2733">
                  <c:v>5999017351</c:v>
                </c:pt>
                <c:pt idx="2734">
                  <c:v>7719552717</c:v>
                </c:pt>
                <c:pt idx="2735">
                  <c:v>5777364462</c:v>
                </c:pt>
                <c:pt idx="2736">
                  <c:v>2358325910</c:v>
                </c:pt>
                <c:pt idx="2737">
                  <c:v>6646766606</c:v>
                </c:pt>
                <c:pt idx="2738">
                  <c:v>4444794844</c:v>
                </c:pt>
                <c:pt idx="2739">
                  <c:v>9663865180</c:v>
                </c:pt>
                <c:pt idx="2740">
                  <c:v>6457104533</c:v>
                </c:pt>
                <c:pt idx="2741">
                  <c:v>6652117061</c:v>
                </c:pt>
                <c:pt idx="2742">
                  <c:v>9057496070</c:v>
                </c:pt>
                <c:pt idx="2743">
                  <c:v>6922229495</c:v>
                </c:pt>
                <c:pt idx="2744">
                  <c:v>2991880058</c:v>
                </c:pt>
                <c:pt idx="2745">
                  <c:v>7265573668</c:v>
                </c:pt>
                <c:pt idx="2746">
                  <c:v>4075824543</c:v>
                </c:pt>
                <c:pt idx="2747">
                  <c:v>3963041684</c:v>
                </c:pt>
                <c:pt idx="2748">
                  <c:v>4261882647</c:v>
                </c:pt>
                <c:pt idx="2749">
                  <c:v>2241744204</c:v>
                </c:pt>
                <c:pt idx="2750">
                  <c:v>712559558</c:v>
                </c:pt>
                <c:pt idx="2751">
                  <c:v>559519265</c:v>
                </c:pt>
                <c:pt idx="2752">
                  <c:v>7925102128</c:v>
                </c:pt>
                <c:pt idx="2753">
                  <c:v>9071742997</c:v>
                </c:pt>
                <c:pt idx="2754">
                  <c:v>1706894511</c:v>
                </c:pt>
                <c:pt idx="2755">
                  <c:v>8348608761</c:v>
                </c:pt>
                <c:pt idx="2756">
                  <c:v>311287433</c:v>
                </c:pt>
                <c:pt idx="2757">
                  <c:v>2617279251</c:v>
                </c:pt>
                <c:pt idx="2758">
                  <c:v>4449830431</c:v>
                </c:pt>
                <c:pt idx="2759">
                  <c:v>8970423362</c:v>
                </c:pt>
                <c:pt idx="2760">
                  <c:v>9193506910</c:v>
                </c:pt>
                <c:pt idx="2761">
                  <c:v>3268942911</c:v>
                </c:pt>
                <c:pt idx="2762">
                  <c:v>6641676749</c:v>
                </c:pt>
                <c:pt idx="2763">
                  <c:v>596934548</c:v>
                </c:pt>
                <c:pt idx="2764">
                  <c:v>4780339405</c:v>
                </c:pt>
                <c:pt idx="2765">
                  <c:v>9566006063</c:v>
                </c:pt>
                <c:pt idx="2766">
                  <c:v>2042453781</c:v>
                </c:pt>
                <c:pt idx="2767">
                  <c:v>9718931414</c:v>
                </c:pt>
                <c:pt idx="2768">
                  <c:v>1573639281</c:v>
                </c:pt>
                <c:pt idx="2769">
                  <c:v>6756369318</c:v>
                </c:pt>
                <c:pt idx="2770">
                  <c:v>7850374738</c:v>
                </c:pt>
                <c:pt idx="2771">
                  <c:v>5873401489</c:v>
                </c:pt>
                <c:pt idx="2772">
                  <c:v>481159789</c:v>
                </c:pt>
                <c:pt idx="2773">
                  <c:v>9224956181</c:v>
                </c:pt>
                <c:pt idx="2774">
                  <c:v>2401256474</c:v>
                </c:pt>
                <c:pt idx="2775">
                  <c:v>937397113</c:v>
                </c:pt>
                <c:pt idx="2776">
                  <c:v>865829837</c:v>
                </c:pt>
                <c:pt idx="2777">
                  <c:v>2772340872</c:v>
                </c:pt>
                <c:pt idx="2778">
                  <c:v>356998770</c:v>
                </c:pt>
                <c:pt idx="2779">
                  <c:v>4724836628</c:v>
                </c:pt>
                <c:pt idx="2780">
                  <c:v>873745175</c:v>
                </c:pt>
                <c:pt idx="2781">
                  <c:v>7151281692</c:v>
                </c:pt>
                <c:pt idx="2782">
                  <c:v>8282200786</c:v>
                </c:pt>
                <c:pt idx="2783">
                  <c:v>8000848686</c:v>
                </c:pt>
                <c:pt idx="2784">
                  <c:v>5328141083</c:v>
                </c:pt>
                <c:pt idx="2785">
                  <c:v>4990691458</c:v>
                </c:pt>
                <c:pt idx="2786">
                  <c:v>7535027016</c:v>
                </c:pt>
                <c:pt idx="2787">
                  <c:v>217061532</c:v>
                </c:pt>
                <c:pt idx="2788">
                  <c:v>7319693070</c:v>
                </c:pt>
                <c:pt idx="2789">
                  <c:v>1174579366</c:v>
                </c:pt>
                <c:pt idx="2790">
                  <c:v>1819342476</c:v>
                </c:pt>
                <c:pt idx="2791">
                  <c:v>8960439126</c:v>
                </c:pt>
                <c:pt idx="2792">
                  <c:v>4677802750</c:v>
                </c:pt>
                <c:pt idx="2793">
                  <c:v>3239263440</c:v>
                </c:pt>
                <c:pt idx="2794">
                  <c:v>9893511097</c:v>
                </c:pt>
                <c:pt idx="2795">
                  <c:v>7141201157</c:v>
                </c:pt>
                <c:pt idx="2796">
                  <c:v>101716478</c:v>
                </c:pt>
                <c:pt idx="2797">
                  <c:v>9430205528</c:v>
                </c:pt>
                <c:pt idx="2798">
                  <c:v>8386490705</c:v>
                </c:pt>
                <c:pt idx="2799">
                  <c:v>4918991882</c:v>
                </c:pt>
                <c:pt idx="2800">
                  <c:v>6159808214</c:v>
                </c:pt>
                <c:pt idx="2801">
                  <c:v>382109171</c:v>
                </c:pt>
                <c:pt idx="2802">
                  <c:v>660058863</c:v>
                </c:pt>
                <c:pt idx="2803">
                  <c:v>7524797494</c:v>
                </c:pt>
                <c:pt idx="2804">
                  <c:v>1961321726</c:v>
                </c:pt>
                <c:pt idx="2805">
                  <c:v>2553522916</c:v>
                </c:pt>
                <c:pt idx="2806">
                  <c:v>4162719144</c:v>
                </c:pt>
                <c:pt idx="2807">
                  <c:v>766573028</c:v>
                </c:pt>
                <c:pt idx="2808">
                  <c:v>917991842</c:v>
                </c:pt>
                <c:pt idx="2809">
                  <c:v>7309731700</c:v>
                </c:pt>
                <c:pt idx="2810">
                  <c:v>7273734195</c:v>
                </c:pt>
                <c:pt idx="2811">
                  <c:v>1072564009</c:v>
                </c:pt>
                <c:pt idx="2812">
                  <c:v>3524841104</c:v>
                </c:pt>
                <c:pt idx="2813">
                  <c:v>2129128491</c:v>
                </c:pt>
                <c:pt idx="2814">
                  <c:v>8921799850</c:v>
                </c:pt>
                <c:pt idx="2815">
                  <c:v>7008753691</c:v>
                </c:pt>
                <c:pt idx="2816">
                  <c:v>6721452332</c:v>
                </c:pt>
                <c:pt idx="2817">
                  <c:v>1467441147</c:v>
                </c:pt>
                <c:pt idx="2818">
                  <c:v>8584664211</c:v>
                </c:pt>
                <c:pt idx="2819">
                  <c:v>2255041634</c:v>
                </c:pt>
                <c:pt idx="2820">
                  <c:v>2836118210</c:v>
                </c:pt>
                <c:pt idx="2821">
                  <c:v>3704690236</c:v>
                </c:pt>
                <c:pt idx="2822">
                  <c:v>3666211232</c:v>
                </c:pt>
                <c:pt idx="2823">
                  <c:v>1447041291</c:v>
                </c:pt>
                <c:pt idx="2824">
                  <c:v>5749894932</c:v>
                </c:pt>
                <c:pt idx="2825">
                  <c:v>2554204888</c:v>
                </c:pt>
                <c:pt idx="2826">
                  <c:v>1219535532</c:v>
                </c:pt>
                <c:pt idx="2827">
                  <c:v>7695350370</c:v>
                </c:pt>
                <c:pt idx="2828">
                  <c:v>6387903092</c:v>
                </c:pt>
                <c:pt idx="2829">
                  <c:v>4752397854</c:v>
                </c:pt>
                <c:pt idx="2830">
                  <c:v>9507842640</c:v>
                </c:pt>
                <c:pt idx="2831">
                  <c:v>3240765497</c:v>
                </c:pt>
                <c:pt idx="2832">
                  <c:v>4091759629</c:v>
                </c:pt>
                <c:pt idx="2833">
                  <c:v>5255378178</c:v>
                </c:pt>
                <c:pt idx="2834">
                  <c:v>2709947536</c:v>
                </c:pt>
                <c:pt idx="2835">
                  <c:v>5889773747</c:v>
                </c:pt>
                <c:pt idx="2836">
                  <c:v>3390809716</c:v>
                </c:pt>
                <c:pt idx="2837">
                  <c:v>6623083650</c:v>
                </c:pt>
                <c:pt idx="2838">
                  <c:v>7227799360</c:v>
                </c:pt>
                <c:pt idx="2839">
                  <c:v>9586494284</c:v>
                </c:pt>
                <c:pt idx="2840">
                  <c:v>4801235662</c:v>
                </c:pt>
                <c:pt idx="2841">
                  <c:v>7254925746</c:v>
                </c:pt>
                <c:pt idx="2842">
                  <c:v>5259492579</c:v>
                </c:pt>
                <c:pt idx="2843">
                  <c:v>5086336554</c:v>
                </c:pt>
                <c:pt idx="2844">
                  <c:v>501544488</c:v>
                </c:pt>
                <c:pt idx="2845">
                  <c:v>1398485918</c:v>
                </c:pt>
                <c:pt idx="2846">
                  <c:v>8331251539</c:v>
                </c:pt>
                <c:pt idx="2847">
                  <c:v>7151050127</c:v>
                </c:pt>
                <c:pt idx="2848">
                  <c:v>1378557182</c:v>
                </c:pt>
                <c:pt idx="2849">
                  <c:v>6607318762</c:v>
                </c:pt>
                <c:pt idx="2850">
                  <c:v>1056681810</c:v>
                </c:pt>
                <c:pt idx="2851">
                  <c:v>9749280903</c:v>
                </c:pt>
                <c:pt idx="2852">
                  <c:v>4190552828</c:v>
                </c:pt>
                <c:pt idx="2853">
                  <c:v>1789599504</c:v>
                </c:pt>
                <c:pt idx="2854">
                  <c:v>3832862935</c:v>
                </c:pt>
                <c:pt idx="2855">
                  <c:v>7250347101</c:v>
                </c:pt>
                <c:pt idx="2856">
                  <c:v>6918140043</c:v>
                </c:pt>
                <c:pt idx="2857">
                  <c:v>6586338646</c:v>
                </c:pt>
                <c:pt idx="2858">
                  <c:v>6180360588</c:v>
                </c:pt>
                <c:pt idx="2859">
                  <c:v>5198363553</c:v>
                </c:pt>
                <c:pt idx="2860">
                  <c:v>7549837996</c:v>
                </c:pt>
                <c:pt idx="2861">
                  <c:v>7558533635</c:v>
                </c:pt>
                <c:pt idx="2862">
                  <c:v>3198911257</c:v>
                </c:pt>
                <c:pt idx="2863">
                  <c:v>9888106457</c:v>
                </c:pt>
                <c:pt idx="2864">
                  <c:v>8142561417</c:v>
                </c:pt>
                <c:pt idx="2865">
                  <c:v>5881123557</c:v>
                </c:pt>
                <c:pt idx="2866">
                  <c:v>4359847033</c:v>
                </c:pt>
                <c:pt idx="2867">
                  <c:v>2857607806</c:v>
                </c:pt>
                <c:pt idx="2868">
                  <c:v>6478025675</c:v>
                </c:pt>
                <c:pt idx="2869">
                  <c:v>3578175447</c:v>
                </c:pt>
                <c:pt idx="2870">
                  <c:v>4047419974</c:v>
                </c:pt>
                <c:pt idx="2871">
                  <c:v>9555694176</c:v>
                </c:pt>
                <c:pt idx="2872">
                  <c:v>3197560426</c:v>
                </c:pt>
                <c:pt idx="2873">
                  <c:v>7905511251</c:v>
                </c:pt>
                <c:pt idx="2874">
                  <c:v>7208848556</c:v>
                </c:pt>
                <c:pt idx="2875">
                  <c:v>9236845649</c:v>
                </c:pt>
                <c:pt idx="2876">
                  <c:v>4703227029</c:v>
                </c:pt>
                <c:pt idx="2877">
                  <c:v>1278086129</c:v>
                </c:pt>
                <c:pt idx="2878">
                  <c:v>3435101172</c:v>
                </c:pt>
                <c:pt idx="2879">
                  <c:v>4787629328</c:v>
                </c:pt>
                <c:pt idx="2880">
                  <c:v>7952557270</c:v>
                </c:pt>
                <c:pt idx="2881">
                  <c:v>9304893607</c:v>
                </c:pt>
                <c:pt idx="2882">
                  <c:v>268094586</c:v>
                </c:pt>
                <c:pt idx="2883">
                  <c:v>3152348452</c:v>
                </c:pt>
                <c:pt idx="2884">
                  <c:v>7858741314</c:v>
                </c:pt>
                <c:pt idx="2885">
                  <c:v>1569018766</c:v>
                </c:pt>
                <c:pt idx="2886">
                  <c:v>6085767137</c:v>
                </c:pt>
                <c:pt idx="2887">
                  <c:v>3563502234</c:v>
                </c:pt>
                <c:pt idx="2888">
                  <c:v>3910364993</c:v>
                </c:pt>
                <c:pt idx="2889">
                  <c:v>1216909709</c:v>
                </c:pt>
                <c:pt idx="2890">
                  <c:v>4882322994</c:v>
                </c:pt>
                <c:pt idx="2891">
                  <c:v>7974122404</c:v>
                </c:pt>
                <c:pt idx="2892">
                  <c:v>1461645050</c:v>
                </c:pt>
                <c:pt idx="2893">
                  <c:v>4745571275</c:v>
                </c:pt>
                <c:pt idx="2894">
                  <c:v>7421063153</c:v>
                </c:pt>
                <c:pt idx="2895">
                  <c:v>3886094243</c:v>
                </c:pt>
                <c:pt idx="2896">
                  <c:v>1418056189</c:v>
                </c:pt>
                <c:pt idx="2897">
                  <c:v>5861003165</c:v>
                </c:pt>
                <c:pt idx="2898">
                  <c:v>8332474604</c:v>
                </c:pt>
                <c:pt idx="2899">
                  <c:v>9263468559</c:v>
                </c:pt>
                <c:pt idx="2900">
                  <c:v>839351917</c:v>
                </c:pt>
                <c:pt idx="2901">
                  <c:v>8565436292</c:v>
                </c:pt>
                <c:pt idx="2902">
                  <c:v>8840878866</c:v>
                </c:pt>
                <c:pt idx="2903">
                  <c:v>7712324352</c:v>
                </c:pt>
                <c:pt idx="2904">
                  <c:v>5515399595</c:v>
                </c:pt>
                <c:pt idx="2905">
                  <c:v>6592624418</c:v>
                </c:pt>
                <c:pt idx="2906">
                  <c:v>1235874303</c:v>
                </c:pt>
                <c:pt idx="2907">
                  <c:v>9659984154</c:v>
                </c:pt>
                <c:pt idx="2908">
                  <c:v>4722764395</c:v>
                </c:pt>
                <c:pt idx="2909">
                  <c:v>6228815261</c:v>
                </c:pt>
                <c:pt idx="2910">
                  <c:v>8707647557</c:v>
                </c:pt>
                <c:pt idx="2911">
                  <c:v>1231179562</c:v>
                </c:pt>
                <c:pt idx="2912">
                  <c:v>9059948998</c:v>
                </c:pt>
                <c:pt idx="2913">
                  <c:v>8810309006</c:v>
                </c:pt>
                <c:pt idx="2914">
                  <c:v>5735994875</c:v>
                </c:pt>
                <c:pt idx="2915">
                  <c:v>5948310620</c:v>
                </c:pt>
                <c:pt idx="2916">
                  <c:v>9969407783</c:v>
                </c:pt>
                <c:pt idx="2917">
                  <c:v>71361774</c:v>
                </c:pt>
                <c:pt idx="2918">
                  <c:v>7137905390</c:v>
                </c:pt>
                <c:pt idx="2919">
                  <c:v>7013238155</c:v>
                </c:pt>
                <c:pt idx="2920">
                  <c:v>4086818302</c:v>
                </c:pt>
                <c:pt idx="2921">
                  <c:v>1390566250</c:v>
                </c:pt>
                <c:pt idx="2922">
                  <c:v>1043735267</c:v>
                </c:pt>
                <c:pt idx="2923">
                  <c:v>4533581412</c:v>
                </c:pt>
                <c:pt idx="2924">
                  <c:v>9076745455</c:v>
                </c:pt>
                <c:pt idx="2925">
                  <c:v>128093196</c:v>
                </c:pt>
                <c:pt idx="2926">
                  <c:v>6305730202</c:v>
                </c:pt>
                <c:pt idx="2927">
                  <c:v>647822903</c:v>
                </c:pt>
                <c:pt idx="2928">
                  <c:v>1271252198</c:v>
                </c:pt>
                <c:pt idx="2929">
                  <c:v>2467739457</c:v>
                </c:pt>
                <c:pt idx="2930">
                  <c:v>8001953254</c:v>
                </c:pt>
                <c:pt idx="2931">
                  <c:v>2009318986</c:v>
                </c:pt>
                <c:pt idx="2932">
                  <c:v>6756565648</c:v>
                </c:pt>
                <c:pt idx="2933">
                  <c:v>5224387396</c:v>
                </c:pt>
                <c:pt idx="2934">
                  <c:v>8139767301</c:v>
                </c:pt>
                <c:pt idx="2935">
                  <c:v>3879691630</c:v>
                </c:pt>
                <c:pt idx="2936">
                  <c:v>1984720317</c:v>
                </c:pt>
                <c:pt idx="2937">
                  <c:v>659809346</c:v>
                </c:pt>
                <c:pt idx="2938">
                  <c:v>799304328</c:v>
                </c:pt>
                <c:pt idx="2939">
                  <c:v>9161405574</c:v>
                </c:pt>
                <c:pt idx="2940">
                  <c:v>2614464775</c:v>
                </c:pt>
                <c:pt idx="2941">
                  <c:v>3601338890</c:v>
                </c:pt>
                <c:pt idx="2942">
                  <c:v>1065156928</c:v>
                </c:pt>
                <c:pt idx="2943">
                  <c:v>4360625545</c:v>
                </c:pt>
                <c:pt idx="2944">
                  <c:v>4112854099</c:v>
                </c:pt>
                <c:pt idx="2945">
                  <c:v>4089131839</c:v>
                </c:pt>
                <c:pt idx="2946">
                  <c:v>5081314862</c:v>
                </c:pt>
                <c:pt idx="2947">
                  <c:v>9273868878</c:v>
                </c:pt>
                <c:pt idx="2948">
                  <c:v>5371783172</c:v>
                </c:pt>
                <c:pt idx="2949">
                  <c:v>9635275293</c:v>
                </c:pt>
                <c:pt idx="2950">
                  <c:v>2966972572</c:v>
                </c:pt>
                <c:pt idx="2951">
                  <c:v>1250848733</c:v>
                </c:pt>
                <c:pt idx="2952">
                  <c:v>1541749480</c:v>
                </c:pt>
                <c:pt idx="2953">
                  <c:v>9477364371</c:v>
                </c:pt>
                <c:pt idx="2954">
                  <c:v>272561479</c:v>
                </c:pt>
                <c:pt idx="2955">
                  <c:v>778178838</c:v>
                </c:pt>
                <c:pt idx="2956">
                  <c:v>8995016981</c:v>
                </c:pt>
                <c:pt idx="2957">
                  <c:v>5563322181</c:v>
                </c:pt>
                <c:pt idx="2958">
                  <c:v>740000217</c:v>
                </c:pt>
                <c:pt idx="2959">
                  <c:v>3675903303</c:v>
                </c:pt>
                <c:pt idx="2960">
                  <c:v>4656078271</c:v>
                </c:pt>
                <c:pt idx="2961">
                  <c:v>8457001671</c:v>
                </c:pt>
                <c:pt idx="2962">
                  <c:v>5491559512</c:v>
                </c:pt>
                <c:pt idx="2963">
                  <c:v>7339046585</c:v>
                </c:pt>
                <c:pt idx="2964">
                  <c:v>4316623079</c:v>
                </c:pt>
                <c:pt idx="2965">
                  <c:v>2657410294</c:v>
                </c:pt>
                <c:pt idx="2966">
                  <c:v>5899510145</c:v>
                </c:pt>
                <c:pt idx="2967">
                  <c:v>5912160017</c:v>
                </c:pt>
                <c:pt idx="2968">
                  <c:v>3857795719</c:v>
                </c:pt>
                <c:pt idx="2969">
                  <c:v>7383570154</c:v>
                </c:pt>
                <c:pt idx="2970">
                  <c:v>5629638351</c:v>
                </c:pt>
                <c:pt idx="2971">
                  <c:v>2663050148</c:v>
                </c:pt>
                <c:pt idx="2972">
                  <c:v>8362894903</c:v>
                </c:pt>
                <c:pt idx="2973">
                  <c:v>5848221367</c:v>
                </c:pt>
                <c:pt idx="2974">
                  <c:v>7939943022</c:v>
                </c:pt>
                <c:pt idx="2975">
                  <c:v>3303183880</c:v>
                </c:pt>
                <c:pt idx="2976">
                  <c:v>3974020888</c:v>
                </c:pt>
                <c:pt idx="2977">
                  <c:v>7918130448</c:v>
                </c:pt>
                <c:pt idx="2978">
                  <c:v>5369434077</c:v>
                </c:pt>
                <c:pt idx="2979">
                  <c:v>4454117314</c:v>
                </c:pt>
                <c:pt idx="2980">
                  <c:v>2387209087</c:v>
                </c:pt>
                <c:pt idx="2981">
                  <c:v>2761842766</c:v>
                </c:pt>
                <c:pt idx="2982">
                  <c:v>243672993</c:v>
                </c:pt>
                <c:pt idx="2983">
                  <c:v>6440714449</c:v>
                </c:pt>
                <c:pt idx="2984">
                  <c:v>4320012062</c:v>
                </c:pt>
                <c:pt idx="2985">
                  <c:v>9583271942</c:v>
                </c:pt>
                <c:pt idx="2986">
                  <c:v>5065222215</c:v>
                </c:pt>
                <c:pt idx="2987">
                  <c:v>8133980542</c:v>
                </c:pt>
                <c:pt idx="2988">
                  <c:v>6633213727</c:v>
                </c:pt>
                <c:pt idx="2989">
                  <c:v>7913388781</c:v>
                </c:pt>
                <c:pt idx="2990">
                  <c:v>7765975285</c:v>
                </c:pt>
                <c:pt idx="2991">
                  <c:v>3190077975</c:v>
                </c:pt>
                <c:pt idx="2992">
                  <c:v>7711866364</c:v>
                </c:pt>
                <c:pt idx="2993">
                  <c:v>1478400420</c:v>
                </c:pt>
                <c:pt idx="2994">
                  <c:v>5210886263</c:v>
                </c:pt>
                <c:pt idx="2995">
                  <c:v>354573047</c:v>
                </c:pt>
                <c:pt idx="2996">
                  <c:v>1334279977</c:v>
                </c:pt>
                <c:pt idx="2997">
                  <c:v>8361099123</c:v>
                </c:pt>
                <c:pt idx="2998">
                  <c:v>9281330474</c:v>
                </c:pt>
                <c:pt idx="2999">
                  <c:v>1887996125</c:v>
                </c:pt>
                <c:pt idx="3000">
                  <c:v>6259591160</c:v>
                </c:pt>
                <c:pt idx="3001">
                  <c:v>7671295000</c:v>
                </c:pt>
                <c:pt idx="3002">
                  <c:v>9883895313</c:v>
                </c:pt>
                <c:pt idx="3003">
                  <c:v>7730614812</c:v>
                </c:pt>
                <c:pt idx="3004">
                  <c:v>9223856116</c:v>
                </c:pt>
                <c:pt idx="3005">
                  <c:v>4620908266</c:v>
                </c:pt>
                <c:pt idx="3006">
                  <c:v>9713514823</c:v>
                </c:pt>
                <c:pt idx="3007">
                  <c:v>5627189681</c:v>
                </c:pt>
                <c:pt idx="3008">
                  <c:v>4105046853</c:v>
                </c:pt>
                <c:pt idx="3009">
                  <c:v>6396287447</c:v>
                </c:pt>
                <c:pt idx="3010">
                  <c:v>5806667030</c:v>
                </c:pt>
                <c:pt idx="3011">
                  <c:v>2378163304</c:v>
                </c:pt>
                <c:pt idx="3012">
                  <c:v>890288550</c:v>
                </c:pt>
                <c:pt idx="3013">
                  <c:v>7436071831</c:v>
                </c:pt>
                <c:pt idx="3014">
                  <c:v>333136063</c:v>
                </c:pt>
                <c:pt idx="3015">
                  <c:v>2423963238</c:v>
                </c:pt>
                <c:pt idx="3016">
                  <c:v>5530302904</c:v>
                </c:pt>
                <c:pt idx="3017">
                  <c:v>1152260839</c:v>
                </c:pt>
                <c:pt idx="3018">
                  <c:v>8688632154</c:v>
                </c:pt>
                <c:pt idx="3019">
                  <c:v>7274315064</c:v>
                </c:pt>
                <c:pt idx="3020">
                  <c:v>9231341014</c:v>
                </c:pt>
                <c:pt idx="3021">
                  <c:v>3986460098</c:v>
                </c:pt>
                <c:pt idx="3022">
                  <c:v>8251595401</c:v>
                </c:pt>
                <c:pt idx="3023">
                  <c:v>3756903737</c:v>
                </c:pt>
                <c:pt idx="3024">
                  <c:v>2524829731</c:v>
                </c:pt>
                <c:pt idx="3025">
                  <c:v>2208058496</c:v>
                </c:pt>
                <c:pt idx="3026">
                  <c:v>3994870577</c:v>
                </c:pt>
                <c:pt idx="3027">
                  <c:v>8195867898</c:v>
                </c:pt>
                <c:pt idx="3028">
                  <c:v>2965249990</c:v>
                </c:pt>
                <c:pt idx="3029">
                  <c:v>4859365860</c:v>
                </c:pt>
                <c:pt idx="3030">
                  <c:v>9812253076</c:v>
                </c:pt>
                <c:pt idx="3031">
                  <c:v>6561665635</c:v>
                </c:pt>
                <c:pt idx="3032">
                  <c:v>6139868408</c:v>
                </c:pt>
                <c:pt idx="3033">
                  <c:v>4644346284</c:v>
                </c:pt>
                <c:pt idx="3034">
                  <c:v>8368125189</c:v>
                </c:pt>
                <c:pt idx="3035">
                  <c:v>2401898867</c:v>
                </c:pt>
                <c:pt idx="3036">
                  <c:v>8934805307</c:v>
                </c:pt>
                <c:pt idx="3037">
                  <c:v>9815468650</c:v>
                </c:pt>
                <c:pt idx="3038">
                  <c:v>6110342009</c:v>
                </c:pt>
                <c:pt idx="3039">
                  <c:v>200788841</c:v>
                </c:pt>
                <c:pt idx="3040">
                  <c:v>9335563072</c:v>
                </c:pt>
                <c:pt idx="3041">
                  <c:v>5405595233</c:v>
                </c:pt>
                <c:pt idx="3042">
                  <c:v>5322103678</c:v>
                </c:pt>
                <c:pt idx="3043">
                  <c:v>1715772059</c:v>
                </c:pt>
                <c:pt idx="3044">
                  <c:v>2727433042</c:v>
                </c:pt>
                <c:pt idx="3045">
                  <c:v>7239713172</c:v>
                </c:pt>
                <c:pt idx="3046">
                  <c:v>4758648301</c:v>
                </c:pt>
                <c:pt idx="3047">
                  <c:v>7570471172</c:v>
                </c:pt>
                <c:pt idx="3048">
                  <c:v>2660460841</c:v>
                </c:pt>
                <c:pt idx="3049">
                  <c:v>9089210067</c:v>
                </c:pt>
                <c:pt idx="3050">
                  <c:v>8342622215</c:v>
                </c:pt>
                <c:pt idx="3051">
                  <c:v>6238549130</c:v>
                </c:pt>
                <c:pt idx="3052">
                  <c:v>2911433521</c:v>
                </c:pt>
                <c:pt idx="3053">
                  <c:v>4067860145</c:v>
                </c:pt>
                <c:pt idx="3054">
                  <c:v>9592666083</c:v>
                </c:pt>
                <c:pt idx="3055">
                  <c:v>1288069448</c:v>
                </c:pt>
                <c:pt idx="3056">
                  <c:v>3349452159</c:v>
                </c:pt>
                <c:pt idx="3057">
                  <c:v>339739177</c:v>
                </c:pt>
                <c:pt idx="3058">
                  <c:v>4389688936</c:v>
                </c:pt>
                <c:pt idx="3059">
                  <c:v>2430093510</c:v>
                </c:pt>
                <c:pt idx="3060">
                  <c:v>3376957126</c:v>
                </c:pt>
                <c:pt idx="3061">
                  <c:v>5799877519</c:v>
                </c:pt>
                <c:pt idx="3062">
                  <c:v>3584403189</c:v>
                </c:pt>
                <c:pt idx="3063">
                  <c:v>9036881153</c:v>
                </c:pt>
                <c:pt idx="3064">
                  <c:v>8722871888</c:v>
                </c:pt>
                <c:pt idx="3065">
                  <c:v>7387324883</c:v>
                </c:pt>
                <c:pt idx="3066">
                  <c:v>5997160750</c:v>
                </c:pt>
                <c:pt idx="3067">
                  <c:v>1400325935</c:v>
                </c:pt>
                <c:pt idx="3068">
                  <c:v>8969147136</c:v>
                </c:pt>
                <c:pt idx="3069">
                  <c:v>4804213929</c:v>
                </c:pt>
                <c:pt idx="3070">
                  <c:v>7789911910</c:v>
                </c:pt>
                <c:pt idx="3071">
                  <c:v>6147557513</c:v>
                </c:pt>
                <c:pt idx="3072">
                  <c:v>1203121784</c:v>
                </c:pt>
                <c:pt idx="3073">
                  <c:v>6301535693</c:v>
                </c:pt>
                <c:pt idx="3074">
                  <c:v>1785624148</c:v>
                </c:pt>
                <c:pt idx="3075">
                  <c:v>176708014</c:v>
                </c:pt>
                <c:pt idx="3076">
                  <c:v>3007201454</c:v>
                </c:pt>
                <c:pt idx="3077">
                  <c:v>6387414261</c:v>
                </c:pt>
                <c:pt idx="3078">
                  <c:v>8960354236</c:v>
                </c:pt>
                <c:pt idx="3079">
                  <c:v>8052596149</c:v>
                </c:pt>
                <c:pt idx="3080">
                  <c:v>5297793432</c:v>
                </c:pt>
                <c:pt idx="3081">
                  <c:v>5255338001</c:v>
                </c:pt>
                <c:pt idx="3082">
                  <c:v>5521269649</c:v>
                </c:pt>
                <c:pt idx="3083">
                  <c:v>8844800543</c:v>
                </c:pt>
                <c:pt idx="3084">
                  <c:v>6410077564</c:v>
                </c:pt>
                <c:pt idx="3085">
                  <c:v>2746883317</c:v>
                </c:pt>
                <c:pt idx="3086">
                  <c:v>443561672</c:v>
                </c:pt>
                <c:pt idx="3087">
                  <c:v>2936362008</c:v>
                </c:pt>
                <c:pt idx="3088">
                  <c:v>7264616800</c:v>
                </c:pt>
                <c:pt idx="3089">
                  <c:v>8737366386</c:v>
                </c:pt>
                <c:pt idx="3090">
                  <c:v>8087074351</c:v>
                </c:pt>
                <c:pt idx="3091">
                  <c:v>9995785412</c:v>
                </c:pt>
                <c:pt idx="3092">
                  <c:v>3374671632</c:v>
                </c:pt>
                <c:pt idx="3093">
                  <c:v>614324114</c:v>
                </c:pt>
                <c:pt idx="3094">
                  <c:v>1216292388</c:v>
                </c:pt>
                <c:pt idx="3095">
                  <c:v>799948454</c:v>
                </c:pt>
                <c:pt idx="3096">
                  <c:v>409017736</c:v>
                </c:pt>
                <c:pt idx="3097">
                  <c:v>5735019805</c:v>
                </c:pt>
                <c:pt idx="3098">
                  <c:v>4347109431</c:v>
                </c:pt>
                <c:pt idx="3099">
                  <c:v>8660305655</c:v>
                </c:pt>
                <c:pt idx="3100">
                  <c:v>6346744844</c:v>
                </c:pt>
                <c:pt idx="3101">
                  <c:v>9548894106</c:v>
                </c:pt>
                <c:pt idx="3102">
                  <c:v>2541176007</c:v>
                </c:pt>
                <c:pt idx="3103">
                  <c:v>7896364220</c:v>
                </c:pt>
                <c:pt idx="3104">
                  <c:v>4219993967</c:v>
                </c:pt>
                <c:pt idx="3105">
                  <c:v>2836851902</c:v>
                </c:pt>
                <c:pt idx="3106">
                  <c:v>9975366856</c:v>
                </c:pt>
                <c:pt idx="3107">
                  <c:v>1218538651</c:v>
                </c:pt>
                <c:pt idx="3108">
                  <c:v>2485957932</c:v>
                </c:pt>
                <c:pt idx="3109">
                  <c:v>2718070099</c:v>
                </c:pt>
                <c:pt idx="3110">
                  <c:v>7476175921</c:v>
                </c:pt>
                <c:pt idx="3111">
                  <c:v>3568095270</c:v>
                </c:pt>
                <c:pt idx="3112">
                  <c:v>4265559085</c:v>
                </c:pt>
                <c:pt idx="3113">
                  <c:v>134586980</c:v>
                </c:pt>
                <c:pt idx="3114">
                  <c:v>7004646602</c:v>
                </c:pt>
                <c:pt idx="3115">
                  <c:v>3504849096</c:v>
                </c:pt>
                <c:pt idx="3116">
                  <c:v>6093472205</c:v>
                </c:pt>
                <c:pt idx="3117">
                  <c:v>2383002100</c:v>
                </c:pt>
                <c:pt idx="3118">
                  <c:v>4999129523</c:v>
                </c:pt>
                <c:pt idx="3119">
                  <c:v>4355312879</c:v>
                </c:pt>
                <c:pt idx="3120">
                  <c:v>9550309622</c:v>
                </c:pt>
                <c:pt idx="3121">
                  <c:v>6271760775</c:v>
                </c:pt>
                <c:pt idx="3122">
                  <c:v>2228658480</c:v>
                </c:pt>
                <c:pt idx="3123">
                  <c:v>8331893018</c:v>
                </c:pt>
                <c:pt idx="3124">
                  <c:v>3906578151</c:v>
                </c:pt>
                <c:pt idx="3125">
                  <c:v>8254168113</c:v>
                </c:pt>
                <c:pt idx="3126">
                  <c:v>110189787</c:v>
                </c:pt>
                <c:pt idx="3127">
                  <c:v>7398679556</c:v>
                </c:pt>
                <c:pt idx="3128">
                  <c:v>7795353118</c:v>
                </c:pt>
                <c:pt idx="3129">
                  <c:v>1671038037</c:v>
                </c:pt>
                <c:pt idx="3130">
                  <c:v>1355529808</c:v>
                </c:pt>
                <c:pt idx="3131">
                  <c:v>978809475</c:v>
                </c:pt>
                <c:pt idx="3132">
                  <c:v>2288701439</c:v>
                </c:pt>
                <c:pt idx="3133">
                  <c:v>8152695874</c:v>
                </c:pt>
                <c:pt idx="3134">
                  <c:v>565417339</c:v>
                </c:pt>
                <c:pt idx="3135">
                  <c:v>2781456632</c:v>
                </c:pt>
                <c:pt idx="3136">
                  <c:v>4226688244</c:v>
                </c:pt>
                <c:pt idx="3137">
                  <c:v>1291562516</c:v>
                </c:pt>
                <c:pt idx="3138">
                  <c:v>6457325645</c:v>
                </c:pt>
                <c:pt idx="3139">
                  <c:v>1926637720</c:v>
                </c:pt>
                <c:pt idx="3140">
                  <c:v>821507370</c:v>
                </c:pt>
                <c:pt idx="3141">
                  <c:v>2334631728</c:v>
                </c:pt>
                <c:pt idx="3142">
                  <c:v>7521187520</c:v>
                </c:pt>
                <c:pt idx="3143">
                  <c:v>625063759</c:v>
                </c:pt>
                <c:pt idx="3144">
                  <c:v>3951116811</c:v>
                </c:pt>
                <c:pt idx="3145">
                  <c:v>8826283338</c:v>
                </c:pt>
                <c:pt idx="3146">
                  <c:v>7701561250</c:v>
                </c:pt>
                <c:pt idx="3147">
                  <c:v>4181347907</c:v>
                </c:pt>
                <c:pt idx="3148">
                  <c:v>8433756869</c:v>
                </c:pt>
                <c:pt idx="3149">
                  <c:v>6643080649</c:v>
                </c:pt>
                <c:pt idx="3150">
                  <c:v>1570802386</c:v>
                </c:pt>
                <c:pt idx="3151">
                  <c:v>4089467438</c:v>
                </c:pt>
                <c:pt idx="3152">
                  <c:v>1072807211</c:v>
                </c:pt>
                <c:pt idx="3153">
                  <c:v>2240811714</c:v>
                </c:pt>
                <c:pt idx="3154">
                  <c:v>6270075173</c:v>
                </c:pt>
                <c:pt idx="3155">
                  <c:v>9181867832</c:v>
                </c:pt>
                <c:pt idx="3156">
                  <c:v>2259271804</c:v>
                </c:pt>
                <c:pt idx="3157">
                  <c:v>8079462976</c:v>
                </c:pt>
                <c:pt idx="3158">
                  <c:v>7597034911</c:v>
                </c:pt>
                <c:pt idx="3159">
                  <c:v>1302795414</c:v>
                </c:pt>
                <c:pt idx="3160">
                  <c:v>383257832</c:v>
                </c:pt>
                <c:pt idx="3161">
                  <c:v>2442721686</c:v>
                </c:pt>
                <c:pt idx="3162">
                  <c:v>1072995573</c:v>
                </c:pt>
                <c:pt idx="3163">
                  <c:v>4415532780</c:v>
                </c:pt>
                <c:pt idx="3164">
                  <c:v>9122822151</c:v>
                </c:pt>
                <c:pt idx="3165">
                  <c:v>2572798883</c:v>
                </c:pt>
                <c:pt idx="3166">
                  <c:v>2526218616</c:v>
                </c:pt>
                <c:pt idx="3167">
                  <c:v>4700387211</c:v>
                </c:pt>
                <c:pt idx="3168">
                  <c:v>4039675495</c:v>
                </c:pt>
                <c:pt idx="3169">
                  <c:v>145552527</c:v>
                </c:pt>
                <c:pt idx="3170">
                  <c:v>7135891414</c:v>
                </c:pt>
                <c:pt idx="3171">
                  <c:v>6293679415</c:v>
                </c:pt>
                <c:pt idx="3172">
                  <c:v>4045442944</c:v>
                </c:pt>
                <c:pt idx="3173">
                  <c:v>8507581773</c:v>
                </c:pt>
                <c:pt idx="3174">
                  <c:v>3144829722</c:v>
                </c:pt>
                <c:pt idx="3175">
                  <c:v>4371167373</c:v>
                </c:pt>
                <c:pt idx="3176">
                  <c:v>8063266048</c:v>
                </c:pt>
                <c:pt idx="3177">
                  <c:v>1698018258</c:v>
                </c:pt>
                <c:pt idx="3178">
                  <c:v>8008240059</c:v>
                </c:pt>
                <c:pt idx="3179">
                  <c:v>8319661048</c:v>
                </c:pt>
                <c:pt idx="3180">
                  <c:v>7157991551</c:v>
                </c:pt>
                <c:pt idx="3181">
                  <c:v>7117909439</c:v>
                </c:pt>
                <c:pt idx="3182">
                  <c:v>4259185098</c:v>
                </c:pt>
                <c:pt idx="3183">
                  <c:v>3081723175</c:v>
                </c:pt>
                <c:pt idx="3184">
                  <c:v>546198252</c:v>
                </c:pt>
                <c:pt idx="3185">
                  <c:v>690963475</c:v>
                </c:pt>
                <c:pt idx="3186">
                  <c:v>1340912864</c:v>
                </c:pt>
                <c:pt idx="3187">
                  <c:v>8515094436</c:v>
                </c:pt>
                <c:pt idx="3188">
                  <c:v>3984939159</c:v>
                </c:pt>
                <c:pt idx="3189">
                  <c:v>9724033031</c:v>
                </c:pt>
                <c:pt idx="3190">
                  <c:v>4731863961</c:v>
                </c:pt>
                <c:pt idx="3191">
                  <c:v>3675114635</c:v>
                </c:pt>
                <c:pt idx="3192">
                  <c:v>9686415572</c:v>
                </c:pt>
                <c:pt idx="3193">
                  <c:v>823419045</c:v>
                </c:pt>
                <c:pt idx="3194">
                  <c:v>445003774</c:v>
                </c:pt>
                <c:pt idx="3195">
                  <c:v>4257074191</c:v>
                </c:pt>
                <c:pt idx="3196">
                  <c:v>6806651267</c:v>
                </c:pt>
                <c:pt idx="3197">
                  <c:v>3471137777</c:v>
                </c:pt>
                <c:pt idx="3198">
                  <c:v>550223827</c:v>
                </c:pt>
                <c:pt idx="3199">
                  <c:v>4907165285</c:v>
                </c:pt>
                <c:pt idx="3200">
                  <c:v>2740634188</c:v>
                </c:pt>
                <c:pt idx="3201">
                  <c:v>8159733313</c:v>
                </c:pt>
                <c:pt idx="3202">
                  <c:v>2074224516</c:v>
                </c:pt>
                <c:pt idx="3203">
                  <c:v>2945789523</c:v>
                </c:pt>
                <c:pt idx="3204">
                  <c:v>9726855489</c:v>
                </c:pt>
                <c:pt idx="3205">
                  <c:v>8877678216</c:v>
                </c:pt>
                <c:pt idx="3206">
                  <c:v>4954672201</c:v>
                </c:pt>
                <c:pt idx="3207">
                  <c:v>6188061849</c:v>
                </c:pt>
                <c:pt idx="3208">
                  <c:v>5379615597</c:v>
                </c:pt>
                <c:pt idx="3209">
                  <c:v>7444786542</c:v>
                </c:pt>
                <c:pt idx="3210">
                  <c:v>6633548842</c:v>
                </c:pt>
                <c:pt idx="3211">
                  <c:v>9482834674</c:v>
                </c:pt>
                <c:pt idx="3212">
                  <c:v>2889205673</c:v>
                </c:pt>
                <c:pt idx="3213">
                  <c:v>4428897359</c:v>
                </c:pt>
                <c:pt idx="3214">
                  <c:v>8805709557</c:v>
                </c:pt>
                <c:pt idx="3215">
                  <c:v>8873272207</c:v>
                </c:pt>
                <c:pt idx="3216">
                  <c:v>4314455691</c:v>
                </c:pt>
                <c:pt idx="3217">
                  <c:v>5172662219</c:v>
                </c:pt>
                <c:pt idx="3218">
                  <c:v>5223917014</c:v>
                </c:pt>
                <c:pt idx="3219">
                  <c:v>6230242419</c:v>
                </c:pt>
                <c:pt idx="3220">
                  <c:v>5050754208</c:v>
                </c:pt>
                <c:pt idx="3221">
                  <c:v>3339865493</c:v>
                </c:pt>
                <c:pt idx="3222">
                  <c:v>477728715</c:v>
                </c:pt>
                <c:pt idx="3223">
                  <c:v>4970681074</c:v>
                </c:pt>
                <c:pt idx="3224">
                  <c:v>8376274120</c:v>
                </c:pt>
                <c:pt idx="3225">
                  <c:v>9186331221</c:v>
                </c:pt>
                <c:pt idx="3226">
                  <c:v>6052215232</c:v>
                </c:pt>
                <c:pt idx="3227">
                  <c:v>8296621304</c:v>
                </c:pt>
                <c:pt idx="3228">
                  <c:v>284432857</c:v>
                </c:pt>
                <c:pt idx="3229">
                  <c:v>9970664158</c:v>
                </c:pt>
                <c:pt idx="3230">
                  <c:v>1993854266</c:v>
                </c:pt>
                <c:pt idx="3231">
                  <c:v>8372157294</c:v>
                </c:pt>
                <c:pt idx="3232">
                  <c:v>3562613369</c:v>
                </c:pt>
                <c:pt idx="3233">
                  <c:v>1883959500</c:v>
                </c:pt>
                <c:pt idx="3234">
                  <c:v>6617268466</c:v>
                </c:pt>
                <c:pt idx="3235">
                  <c:v>6298917098</c:v>
                </c:pt>
                <c:pt idx="3236">
                  <c:v>3187121314</c:v>
                </c:pt>
                <c:pt idx="3237">
                  <c:v>6862234749</c:v>
                </c:pt>
                <c:pt idx="3238">
                  <c:v>7290473590</c:v>
                </c:pt>
                <c:pt idx="3239">
                  <c:v>7177668705</c:v>
                </c:pt>
                <c:pt idx="3240">
                  <c:v>4403611281</c:v>
                </c:pt>
                <c:pt idx="3241">
                  <c:v>6205439441</c:v>
                </c:pt>
                <c:pt idx="3242">
                  <c:v>9797714055</c:v>
                </c:pt>
                <c:pt idx="3243">
                  <c:v>4189893951</c:v>
                </c:pt>
                <c:pt idx="3244">
                  <c:v>7648607646</c:v>
                </c:pt>
                <c:pt idx="3245">
                  <c:v>4379875342</c:v>
                </c:pt>
                <c:pt idx="3246">
                  <c:v>8472080099</c:v>
                </c:pt>
                <c:pt idx="3247">
                  <c:v>1261910648</c:v>
                </c:pt>
                <c:pt idx="3248">
                  <c:v>8175777257</c:v>
                </c:pt>
                <c:pt idx="3249">
                  <c:v>4922685790</c:v>
                </c:pt>
                <c:pt idx="3250">
                  <c:v>2869705468</c:v>
                </c:pt>
                <c:pt idx="3251">
                  <c:v>4369024404</c:v>
                </c:pt>
                <c:pt idx="3252">
                  <c:v>5969046418</c:v>
                </c:pt>
                <c:pt idx="3253">
                  <c:v>2592748326</c:v>
                </c:pt>
                <c:pt idx="3254">
                  <c:v>9699593520</c:v>
                </c:pt>
                <c:pt idx="3255">
                  <c:v>5740185793</c:v>
                </c:pt>
                <c:pt idx="3256">
                  <c:v>1901419355</c:v>
                </c:pt>
                <c:pt idx="3257">
                  <c:v>8969007423</c:v>
                </c:pt>
                <c:pt idx="3258">
                  <c:v>6011701965</c:v>
                </c:pt>
                <c:pt idx="3259">
                  <c:v>7575301666</c:v>
                </c:pt>
                <c:pt idx="3260">
                  <c:v>5789866441</c:v>
                </c:pt>
                <c:pt idx="3261">
                  <c:v>3098843756</c:v>
                </c:pt>
                <c:pt idx="3262">
                  <c:v>9457954874</c:v>
                </c:pt>
                <c:pt idx="3263">
                  <c:v>2147837679</c:v>
                </c:pt>
                <c:pt idx="3264">
                  <c:v>9118688942</c:v>
                </c:pt>
                <c:pt idx="3265">
                  <c:v>7834108441</c:v>
                </c:pt>
                <c:pt idx="3266">
                  <c:v>1850411786</c:v>
                </c:pt>
                <c:pt idx="3267">
                  <c:v>6953537132</c:v>
                </c:pt>
                <c:pt idx="3268">
                  <c:v>5323980753</c:v>
                </c:pt>
                <c:pt idx="3269">
                  <c:v>3030639118</c:v>
                </c:pt>
                <c:pt idx="3270">
                  <c:v>2556439009</c:v>
                </c:pt>
                <c:pt idx="3271">
                  <c:v>486590488</c:v>
                </c:pt>
                <c:pt idx="3272">
                  <c:v>8335302715</c:v>
                </c:pt>
                <c:pt idx="3273">
                  <c:v>872798070</c:v>
                </c:pt>
                <c:pt idx="3274">
                  <c:v>4110500109</c:v>
                </c:pt>
                <c:pt idx="3275">
                  <c:v>4272083082</c:v>
                </c:pt>
                <c:pt idx="3276">
                  <c:v>6098948909</c:v>
                </c:pt>
                <c:pt idx="3277">
                  <c:v>1960249460</c:v>
                </c:pt>
                <c:pt idx="3278">
                  <c:v>4877994734</c:v>
                </c:pt>
                <c:pt idx="3279">
                  <c:v>7272315784</c:v>
                </c:pt>
                <c:pt idx="3280">
                  <c:v>3348476933</c:v>
                </c:pt>
                <c:pt idx="3281">
                  <c:v>6846817255</c:v>
                </c:pt>
                <c:pt idx="3282">
                  <c:v>1748500406</c:v>
                </c:pt>
                <c:pt idx="3283">
                  <c:v>6457405592</c:v>
                </c:pt>
                <c:pt idx="3284">
                  <c:v>8167155196</c:v>
                </c:pt>
                <c:pt idx="3285">
                  <c:v>730719448</c:v>
                </c:pt>
                <c:pt idx="3286">
                  <c:v>9898039167</c:v>
                </c:pt>
                <c:pt idx="3287">
                  <c:v>8871050878</c:v>
                </c:pt>
                <c:pt idx="3288">
                  <c:v>692638466</c:v>
                </c:pt>
                <c:pt idx="3289">
                  <c:v>8580864739</c:v>
                </c:pt>
                <c:pt idx="3290">
                  <c:v>3987579439</c:v>
                </c:pt>
                <c:pt idx="3291">
                  <c:v>1750891565</c:v>
                </c:pt>
                <c:pt idx="3292">
                  <c:v>781828740</c:v>
                </c:pt>
                <c:pt idx="3293">
                  <c:v>846193108</c:v>
                </c:pt>
                <c:pt idx="3294">
                  <c:v>3053522810</c:v>
                </c:pt>
                <c:pt idx="3295">
                  <c:v>3648773917</c:v>
                </c:pt>
                <c:pt idx="3296">
                  <c:v>3125067723</c:v>
                </c:pt>
                <c:pt idx="3297">
                  <c:v>5025726417</c:v>
                </c:pt>
                <c:pt idx="3298">
                  <c:v>4108663209</c:v>
                </c:pt>
                <c:pt idx="3299">
                  <c:v>247047309</c:v>
                </c:pt>
                <c:pt idx="3300">
                  <c:v>7274365924</c:v>
                </c:pt>
                <c:pt idx="3301">
                  <c:v>8529441915</c:v>
                </c:pt>
                <c:pt idx="3302">
                  <c:v>2803881934</c:v>
                </c:pt>
                <c:pt idx="3303">
                  <c:v>2296677142</c:v>
                </c:pt>
                <c:pt idx="3304">
                  <c:v>7929283682</c:v>
                </c:pt>
                <c:pt idx="3305">
                  <c:v>7553315729</c:v>
                </c:pt>
                <c:pt idx="3306">
                  <c:v>3712542917</c:v>
                </c:pt>
                <c:pt idx="3307">
                  <c:v>4627332432</c:v>
                </c:pt>
                <c:pt idx="3308">
                  <c:v>5819781783</c:v>
                </c:pt>
                <c:pt idx="3309">
                  <c:v>1141565498</c:v>
                </c:pt>
                <c:pt idx="3310">
                  <c:v>3763366415</c:v>
                </c:pt>
                <c:pt idx="3311">
                  <c:v>2152077660</c:v>
                </c:pt>
                <c:pt idx="3312">
                  <c:v>4433502111</c:v>
                </c:pt>
                <c:pt idx="3313">
                  <c:v>4967038077</c:v>
                </c:pt>
                <c:pt idx="3314">
                  <c:v>4343747654</c:v>
                </c:pt>
                <c:pt idx="3315">
                  <c:v>1489420525</c:v>
                </c:pt>
                <c:pt idx="3316">
                  <c:v>9216317639</c:v>
                </c:pt>
                <c:pt idx="3317">
                  <c:v>7990349582</c:v>
                </c:pt>
                <c:pt idx="3318">
                  <c:v>7578114964</c:v>
                </c:pt>
                <c:pt idx="3319">
                  <c:v>4727388383</c:v>
                </c:pt>
                <c:pt idx="3320">
                  <c:v>8303048376</c:v>
                </c:pt>
                <c:pt idx="3321">
                  <c:v>8643605530</c:v>
                </c:pt>
                <c:pt idx="3322">
                  <c:v>2133997962</c:v>
                </c:pt>
                <c:pt idx="3323">
                  <c:v>2639969927</c:v>
                </c:pt>
                <c:pt idx="3324">
                  <c:v>1802232818</c:v>
                </c:pt>
                <c:pt idx="3325">
                  <c:v>1589323513</c:v>
                </c:pt>
                <c:pt idx="3326">
                  <c:v>792381882</c:v>
                </c:pt>
                <c:pt idx="3327">
                  <c:v>1771287098</c:v>
                </c:pt>
                <c:pt idx="3328">
                  <c:v>9859050236</c:v>
                </c:pt>
                <c:pt idx="3329">
                  <c:v>2861753242</c:v>
                </c:pt>
                <c:pt idx="3330">
                  <c:v>3832458158</c:v>
                </c:pt>
                <c:pt idx="3331">
                  <c:v>7438427765</c:v>
                </c:pt>
                <c:pt idx="3332">
                  <c:v>2159857122</c:v>
                </c:pt>
                <c:pt idx="3333">
                  <c:v>9898197323</c:v>
                </c:pt>
                <c:pt idx="3334">
                  <c:v>7118094846</c:v>
                </c:pt>
                <c:pt idx="3335">
                  <c:v>3789091898</c:v>
                </c:pt>
                <c:pt idx="3336">
                  <c:v>4087202143</c:v>
                </c:pt>
                <c:pt idx="3337">
                  <c:v>1215331983</c:v>
                </c:pt>
                <c:pt idx="3338">
                  <c:v>4260927612</c:v>
                </c:pt>
                <c:pt idx="3339">
                  <c:v>4644719056</c:v>
                </c:pt>
                <c:pt idx="3340">
                  <c:v>2155266588</c:v>
                </c:pt>
                <c:pt idx="3341">
                  <c:v>6048923279</c:v>
                </c:pt>
                <c:pt idx="3342">
                  <c:v>9476803460</c:v>
                </c:pt>
                <c:pt idx="3343">
                  <c:v>7272914025</c:v>
                </c:pt>
                <c:pt idx="3344">
                  <c:v>5597955349</c:v>
                </c:pt>
                <c:pt idx="3345">
                  <c:v>1221112872</c:v>
                </c:pt>
                <c:pt idx="3346">
                  <c:v>252697502</c:v>
                </c:pt>
                <c:pt idx="3347">
                  <c:v>9949427932</c:v>
                </c:pt>
                <c:pt idx="3348">
                  <c:v>5008787403</c:v>
                </c:pt>
                <c:pt idx="3349">
                  <c:v>5191603532</c:v>
                </c:pt>
                <c:pt idx="3350">
                  <c:v>3741065277</c:v>
                </c:pt>
                <c:pt idx="3351">
                  <c:v>1597249254</c:v>
                </c:pt>
                <c:pt idx="3352">
                  <c:v>4843339911</c:v>
                </c:pt>
                <c:pt idx="3353">
                  <c:v>1436073103</c:v>
                </c:pt>
                <c:pt idx="3354">
                  <c:v>5955861092</c:v>
                </c:pt>
                <c:pt idx="3355">
                  <c:v>6082948505</c:v>
                </c:pt>
                <c:pt idx="3356">
                  <c:v>1303390930</c:v>
                </c:pt>
                <c:pt idx="3357">
                  <c:v>3801827070</c:v>
                </c:pt>
                <c:pt idx="3358">
                  <c:v>6899769980</c:v>
                </c:pt>
                <c:pt idx="3359">
                  <c:v>5585251872</c:v>
                </c:pt>
                <c:pt idx="3360">
                  <c:v>4335192576</c:v>
                </c:pt>
                <c:pt idx="3361">
                  <c:v>7155050962</c:v>
                </c:pt>
                <c:pt idx="3362">
                  <c:v>2628096064</c:v>
                </c:pt>
                <c:pt idx="3363">
                  <c:v>9956129887</c:v>
                </c:pt>
                <c:pt idx="3364">
                  <c:v>3021094074</c:v>
                </c:pt>
                <c:pt idx="3365">
                  <c:v>344309193</c:v>
                </c:pt>
                <c:pt idx="3366">
                  <c:v>6058785847</c:v>
                </c:pt>
                <c:pt idx="3367">
                  <c:v>7815929168</c:v>
                </c:pt>
                <c:pt idx="3368">
                  <c:v>8561287993</c:v>
                </c:pt>
                <c:pt idx="3369">
                  <c:v>7777099205</c:v>
                </c:pt>
                <c:pt idx="3370">
                  <c:v>6068781526</c:v>
                </c:pt>
                <c:pt idx="3371">
                  <c:v>4035181757</c:v>
                </c:pt>
                <c:pt idx="3372">
                  <c:v>8873859771</c:v>
                </c:pt>
                <c:pt idx="3373">
                  <c:v>7486422247</c:v>
                </c:pt>
                <c:pt idx="3374">
                  <c:v>9580643644</c:v>
                </c:pt>
                <c:pt idx="3375">
                  <c:v>6968649675</c:v>
                </c:pt>
                <c:pt idx="3376">
                  <c:v>1641475390</c:v>
                </c:pt>
                <c:pt idx="3377">
                  <c:v>4090728436</c:v>
                </c:pt>
                <c:pt idx="3378">
                  <c:v>9124398500</c:v>
                </c:pt>
                <c:pt idx="3379">
                  <c:v>3374766021</c:v>
                </c:pt>
                <c:pt idx="3380">
                  <c:v>61700657</c:v>
                </c:pt>
                <c:pt idx="3381">
                  <c:v>2246640407</c:v>
                </c:pt>
                <c:pt idx="3382">
                  <c:v>4693343862</c:v>
                </c:pt>
                <c:pt idx="3383">
                  <c:v>7984588538</c:v>
                </c:pt>
                <c:pt idx="3384">
                  <c:v>4783926158</c:v>
                </c:pt>
                <c:pt idx="3385">
                  <c:v>1046571575</c:v>
                </c:pt>
                <c:pt idx="3386">
                  <c:v>1917108079</c:v>
                </c:pt>
                <c:pt idx="3387">
                  <c:v>4571612532</c:v>
                </c:pt>
                <c:pt idx="3388">
                  <c:v>9433134400</c:v>
                </c:pt>
                <c:pt idx="3389">
                  <c:v>8055415439</c:v>
                </c:pt>
                <c:pt idx="3390">
                  <c:v>4315577375</c:v>
                </c:pt>
                <c:pt idx="3391">
                  <c:v>5877770241</c:v>
                </c:pt>
                <c:pt idx="3392">
                  <c:v>8514487841</c:v>
                </c:pt>
                <c:pt idx="3393">
                  <c:v>8937000644</c:v>
                </c:pt>
                <c:pt idx="3394">
                  <c:v>632644664</c:v>
                </c:pt>
                <c:pt idx="3395">
                  <c:v>7449754630</c:v>
                </c:pt>
                <c:pt idx="3396">
                  <c:v>4333487706</c:v>
                </c:pt>
                <c:pt idx="3397">
                  <c:v>8553851672</c:v>
                </c:pt>
                <c:pt idx="3398">
                  <c:v>8122265960</c:v>
                </c:pt>
                <c:pt idx="3399">
                  <c:v>3481257813</c:v>
                </c:pt>
                <c:pt idx="3400">
                  <c:v>7978280764</c:v>
                </c:pt>
                <c:pt idx="3401">
                  <c:v>9858043007</c:v>
                </c:pt>
                <c:pt idx="3402">
                  <c:v>4013984555</c:v>
                </c:pt>
                <c:pt idx="3403">
                  <c:v>530633175</c:v>
                </c:pt>
                <c:pt idx="3404">
                  <c:v>5444986418</c:v>
                </c:pt>
                <c:pt idx="3405">
                  <c:v>1096065088</c:v>
                </c:pt>
                <c:pt idx="3406">
                  <c:v>5105946723</c:v>
                </c:pt>
                <c:pt idx="3407">
                  <c:v>3406184545</c:v>
                </c:pt>
                <c:pt idx="3408">
                  <c:v>2461731152</c:v>
                </c:pt>
                <c:pt idx="3409">
                  <c:v>9316075025</c:v>
                </c:pt>
                <c:pt idx="3410">
                  <c:v>4546754051</c:v>
                </c:pt>
                <c:pt idx="3411">
                  <c:v>5769487151</c:v>
                </c:pt>
                <c:pt idx="3412">
                  <c:v>9472191886</c:v>
                </c:pt>
                <c:pt idx="3413">
                  <c:v>6094301277</c:v>
                </c:pt>
                <c:pt idx="3414">
                  <c:v>8883941462</c:v>
                </c:pt>
                <c:pt idx="3415">
                  <c:v>389480169</c:v>
                </c:pt>
                <c:pt idx="3416">
                  <c:v>5745034998</c:v>
                </c:pt>
                <c:pt idx="3417">
                  <c:v>7115509980</c:v>
                </c:pt>
                <c:pt idx="3418">
                  <c:v>6922073827</c:v>
                </c:pt>
                <c:pt idx="3419">
                  <c:v>8435072738</c:v>
                </c:pt>
                <c:pt idx="3420">
                  <c:v>3008703860</c:v>
                </c:pt>
                <c:pt idx="3421">
                  <c:v>1896887309</c:v>
                </c:pt>
                <c:pt idx="3422">
                  <c:v>4105234218</c:v>
                </c:pt>
                <c:pt idx="3423">
                  <c:v>6851689839</c:v>
                </c:pt>
                <c:pt idx="3424">
                  <c:v>1975528042</c:v>
                </c:pt>
                <c:pt idx="3425">
                  <c:v>692075453</c:v>
                </c:pt>
                <c:pt idx="3426">
                  <c:v>3760142826</c:v>
                </c:pt>
                <c:pt idx="3427">
                  <c:v>9506720185</c:v>
                </c:pt>
                <c:pt idx="3428">
                  <c:v>5093871508</c:v>
                </c:pt>
                <c:pt idx="3429">
                  <c:v>4166925253</c:v>
                </c:pt>
                <c:pt idx="3430">
                  <c:v>7483973471</c:v>
                </c:pt>
                <c:pt idx="3431">
                  <c:v>861590341</c:v>
                </c:pt>
                <c:pt idx="3432">
                  <c:v>8123005067</c:v>
                </c:pt>
                <c:pt idx="3433">
                  <c:v>2005101990</c:v>
                </c:pt>
                <c:pt idx="3434">
                  <c:v>8160358628</c:v>
                </c:pt>
                <c:pt idx="3435">
                  <c:v>4350344144</c:v>
                </c:pt>
                <c:pt idx="3436">
                  <c:v>876071701</c:v>
                </c:pt>
                <c:pt idx="3437">
                  <c:v>7149906362</c:v>
                </c:pt>
                <c:pt idx="3438">
                  <c:v>2577050747</c:v>
                </c:pt>
                <c:pt idx="3439">
                  <c:v>706348478</c:v>
                </c:pt>
                <c:pt idx="3440">
                  <c:v>4330331829</c:v>
                </c:pt>
                <c:pt idx="3441">
                  <c:v>8389477904</c:v>
                </c:pt>
                <c:pt idx="3442">
                  <c:v>2048595669</c:v>
                </c:pt>
                <c:pt idx="3443">
                  <c:v>6003239301</c:v>
                </c:pt>
                <c:pt idx="3444">
                  <c:v>6929009032</c:v>
                </c:pt>
                <c:pt idx="3445">
                  <c:v>7830064822</c:v>
                </c:pt>
                <c:pt idx="3446">
                  <c:v>5508661182</c:v>
                </c:pt>
                <c:pt idx="3447">
                  <c:v>514744650</c:v>
                </c:pt>
                <c:pt idx="3448">
                  <c:v>2190982758</c:v>
                </c:pt>
                <c:pt idx="3449">
                  <c:v>7556700798</c:v>
                </c:pt>
                <c:pt idx="3450">
                  <c:v>2681718414</c:v>
                </c:pt>
                <c:pt idx="3451">
                  <c:v>9510696064</c:v>
                </c:pt>
                <c:pt idx="3452">
                  <c:v>3876405637</c:v>
                </c:pt>
                <c:pt idx="3453">
                  <c:v>9723179695</c:v>
                </c:pt>
                <c:pt idx="3454">
                  <c:v>1273717074</c:v>
                </c:pt>
                <c:pt idx="3455">
                  <c:v>7723263325</c:v>
                </c:pt>
                <c:pt idx="3456">
                  <c:v>3208659997</c:v>
                </c:pt>
                <c:pt idx="3457">
                  <c:v>5866262258</c:v>
                </c:pt>
                <c:pt idx="3458">
                  <c:v>1340340585</c:v>
                </c:pt>
                <c:pt idx="3459">
                  <c:v>6976957294</c:v>
                </c:pt>
                <c:pt idx="3460">
                  <c:v>2594577138</c:v>
                </c:pt>
                <c:pt idx="3461">
                  <c:v>6394178411</c:v>
                </c:pt>
                <c:pt idx="3462">
                  <c:v>6939020063</c:v>
                </c:pt>
                <c:pt idx="3463">
                  <c:v>2794040588</c:v>
                </c:pt>
                <c:pt idx="3464">
                  <c:v>7678695853</c:v>
                </c:pt>
                <c:pt idx="3465">
                  <c:v>5923804794</c:v>
                </c:pt>
                <c:pt idx="3466">
                  <c:v>6864072746</c:v>
                </c:pt>
                <c:pt idx="3467">
                  <c:v>816039585</c:v>
                </c:pt>
                <c:pt idx="3468">
                  <c:v>9090216073</c:v>
                </c:pt>
                <c:pt idx="3469">
                  <c:v>1859021204</c:v>
                </c:pt>
                <c:pt idx="3470">
                  <c:v>6962124783</c:v>
                </c:pt>
                <c:pt idx="3471">
                  <c:v>59395613</c:v>
                </c:pt>
                <c:pt idx="3472">
                  <c:v>4512295410</c:v>
                </c:pt>
                <c:pt idx="3473">
                  <c:v>6469135420</c:v>
                </c:pt>
                <c:pt idx="3474">
                  <c:v>5981685786</c:v>
                </c:pt>
                <c:pt idx="3475">
                  <c:v>9601267913</c:v>
                </c:pt>
                <c:pt idx="3476">
                  <c:v>3290467481</c:v>
                </c:pt>
                <c:pt idx="3477">
                  <c:v>6605818059</c:v>
                </c:pt>
                <c:pt idx="3478">
                  <c:v>5024563891</c:v>
                </c:pt>
                <c:pt idx="3479">
                  <c:v>7197022797</c:v>
                </c:pt>
                <c:pt idx="3480">
                  <c:v>8205781419</c:v>
                </c:pt>
                <c:pt idx="3481">
                  <c:v>9584232738</c:v>
                </c:pt>
                <c:pt idx="3482">
                  <c:v>7616407463</c:v>
                </c:pt>
                <c:pt idx="3483">
                  <c:v>7130642513</c:v>
                </c:pt>
                <c:pt idx="3484">
                  <c:v>9449796475</c:v>
                </c:pt>
                <c:pt idx="3485">
                  <c:v>7684446452</c:v>
                </c:pt>
                <c:pt idx="3486">
                  <c:v>5675382666</c:v>
                </c:pt>
                <c:pt idx="3487">
                  <c:v>8470257978</c:v>
                </c:pt>
                <c:pt idx="3488">
                  <c:v>8725497561</c:v>
                </c:pt>
                <c:pt idx="3489">
                  <c:v>1009532626</c:v>
                </c:pt>
                <c:pt idx="3490">
                  <c:v>1591875625</c:v>
                </c:pt>
                <c:pt idx="3491">
                  <c:v>6129622015</c:v>
                </c:pt>
                <c:pt idx="3492">
                  <c:v>7074538167</c:v>
                </c:pt>
                <c:pt idx="3493">
                  <c:v>6507307874</c:v>
                </c:pt>
                <c:pt idx="3494">
                  <c:v>5073341635</c:v>
                </c:pt>
                <c:pt idx="3495">
                  <c:v>1217312307</c:v>
                </c:pt>
                <c:pt idx="3496">
                  <c:v>1562424289</c:v>
                </c:pt>
                <c:pt idx="3497">
                  <c:v>2763051413</c:v>
                </c:pt>
                <c:pt idx="3498">
                  <c:v>2271976359</c:v>
                </c:pt>
                <c:pt idx="3499">
                  <c:v>6246861113</c:v>
                </c:pt>
                <c:pt idx="3500">
                  <c:v>3645002146</c:v>
                </c:pt>
                <c:pt idx="3501">
                  <c:v>5097490819</c:v>
                </c:pt>
                <c:pt idx="3502">
                  <c:v>5227585393</c:v>
                </c:pt>
                <c:pt idx="3503">
                  <c:v>3747130054</c:v>
                </c:pt>
                <c:pt idx="3504">
                  <c:v>7458175591</c:v>
                </c:pt>
                <c:pt idx="3505">
                  <c:v>3624694766</c:v>
                </c:pt>
                <c:pt idx="3506">
                  <c:v>5094115979</c:v>
                </c:pt>
                <c:pt idx="3507">
                  <c:v>962830542</c:v>
                </c:pt>
                <c:pt idx="3508">
                  <c:v>6530470077</c:v>
                </c:pt>
                <c:pt idx="3509">
                  <c:v>3992671798</c:v>
                </c:pt>
                <c:pt idx="3510">
                  <c:v>2959155661</c:v>
                </c:pt>
                <c:pt idx="3511">
                  <c:v>3077246813</c:v>
                </c:pt>
                <c:pt idx="3512">
                  <c:v>2779765240</c:v>
                </c:pt>
                <c:pt idx="3513">
                  <c:v>6838025736</c:v>
                </c:pt>
                <c:pt idx="3514">
                  <c:v>4958325700</c:v>
                </c:pt>
                <c:pt idx="3515">
                  <c:v>135226120</c:v>
                </c:pt>
                <c:pt idx="3516">
                  <c:v>3053116367</c:v>
                </c:pt>
                <c:pt idx="3517">
                  <c:v>8847610737</c:v>
                </c:pt>
                <c:pt idx="3518">
                  <c:v>711501327</c:v>
                </c:pt>
                <c:pt idx="3519">
                  <c:v>2104679141</c:v>
                </c:pt>
                <c:pt idx="3520">
                  <c:v>6262545662</c:v>
                </c:pt>
                <c:pt idx="3521">
                  <c:v>4281037845</c:v>
                </c:pt>
                <c:pt idx="3522">
                  <c:v>4447751321</c:v>
                </c:pt>
                <c:pt idx="3523">
                  <c:v>8917857213</c:v>
                </c:pt>
                <c:pt idx="3524">
                  <c:v>6664729113</c:v>
                </c:pt>
                <c:pt idx="3525">
                  <c:v>5762949982</c:v>
                </c:pt>
                <c:pt idx="3526">
                  <c:v>969462190</c:v>
                </c:pt>
                <c:pt idx="3527">
                  <c:v>8412897129</c:v>
                </c:pt>
                <c:pt idx="3528">
                  <c:v>4000648667</c:v>
                </c:pt>
                <c:pt idx="3529">
                  <c:v>9730903522</c:v>
                </c:pt>
                <c:pt idx="3530">
                  <c:v>7608580178</c:v>
                </c:pt>
                <c:pt idx="3531">
                  <c:v>5866702207</c:v>
                </c:pt>
                <c:pt idx="3532">
                  <c:v>2952381348</c:v>
                </c:pt>
                <c:pt idx="3533">
                  <c:v>6134047600</c:v>
                </c:pt>
                <c:pt idx="3534">
                  <c:v>1172326096</c:v>
                </c:pt>
                <c:pt idx="3535">
                  <c:v>7724454698</c:v>
                </c:pt>
                <c:pt idx="3536">
                  <c:v>6225745955</c:v>
                </c:pt>
                <c:pt idx="3537">
                  <c:v>835709949</c:v>
                </c:pt>
                <c:pt idx="3538">
                  <c:v>2577785240</c:v>
                </c:pt>
                <c:pt idx="3539">
                  <c:v>8147561490</c:v>
                </c:pt>
                <c:pt idx="3540">
                  <c:v>1536406201</c:v>
                </c:pt>
                <c:pt idx="3541">
                  <c:v>5339352293</c:v>
                </c:pt>
                <c:pt idx="3542">
                  <c:v>130186430</c:v>
                </c:pt>
                <c:pt idx="3543">
                  <c:v>2897053453</c:v>
                </c:pt>
                <c:pt idx="3544">
                  <c:v>7500848900</c:v>
                </c:pt>
                <c:pt idx="3545">
                  <c:v>7372502217</c:v>
                </c:pt>
                <c:pt idx="3546">
                  <c:v>8783807780</c:v>
                </c:pt>
                <c:pt idx="3547">
                  <c:v>1894719085</c:v>
                </c:pt>
                <c:pt idx="3548">
                  <c:v>4369730929</c:v>
                </c:pt>
                <c:pt idx="3549">
                  <c:v>1041567170</c:v>
                </c:pt>
                <c:pt idx="3550">
                  <c:v>3081797217</c:v>
                </c:pt>
                <c:pt idx="3551">
                  <c:v>3798473072</c:v>
                </c:pt>
                <c:pt idx="3552">
                  <c:v>2039122591</c:v>
                </c:pt>
                <c:pt idx="3553">
                  <c:v>1061306496</c:v>
                </c:pt>
                <c:pt idx="3554">
                  <c:v>2804801764</c:v>
                </c:pt>
                <c:pt idx="3555">
                  <c:v>2195401923</c:v>
                </c:pt>
                <c:pt idx="3556">
                  <c:v>7324224156</c:v>
                </c:pt>
                <c:pt idx="3557">
                  <c:v>9672498896</c:v>
                </c:pt>
                <c:pt idx="3558">
                  <c:v>6928951699</c:v>
                </c:pt>
                <c:pt idx="3559">
                  <c:v>3597066976</c:v>
                </c:pt>
                <c:pt idx="3560">
                  <c:v>8236401022</c:v>
                </c:pt>
                <c:pt idx="3561">
                  <c:v>1218350571</c:v>
                </c:pt>
                <c:pt idx="3562">
                  <c:v>5169384300</c:v>
                </c:pt>
                <c:pt idx="3563">
                  <c:v>4092191324</c:v>
                </c:pt>
                <c:pt idx="3564">
                  <c:v>8076130638</c:v>
                </c:pt>
                <c:pt idx="3565">
                  <c:v>3163305172</c:v>
                </c:pt>
                <c:pt idx="3566">
                  <c:v>2655123662</c:v>
                </c:pt>
                <c:pt idx="3567">
                  <c:v>9279199277</c:v>
                </c:pt>
                <c:pt idx="3568">
                  <c:v>4449783719</c:v>
                </c:pt>
                <c:pt idx="3569">
                  <c:v>7342647772</c:v>
                </c:pt>
                <c:pt idx="3570">
                  <c:v>5508063668</c:v>
                </c:pt>
                <c:pt idx="3571">
                  <c:v>541371509</c:v>
                </c:pt>
                <c:pt idx="3572">
                  <c:v>2638173800</c:v>
                </c:pt>
                <c:pt idx="3573">
                  <c:v>6630070445</c:v>
                </c:pt>
                <c:pt idx="3574">
                  <c:v>2968496867</c:v>
                </c:pt>
                <c:pt idx="3575">
                  <c:v>9918002883</c:v>
                </c:pt>
                <c:pt idx="3576">
                  <c:v>6749431909</c:v>
                </c:pt>
                <c:pt idx="3577">
                  <c:v>1461327326</c:v>
                </c:pt>
                <c:pt idx="3578">
                  <c:v>6990114193</c:v>
                </c:pt>
                <c:pt idx="3579">
                  <c:v>6227910023</c:v>
                </c:pt>
                <c:pt idx="3580">
                  <c:v>6316122659</c:v>
                </c:pt>
                <c:pt idx="3581">
                  <c:v>2361286262</c:v>
                </c:pt>
                <c:pt idx="3582">
                  <c:v>1206416483</c:v>
                </c:pt>
                <c:pt idx="3583">
                  <c:v>9948231708</c:v>
                </c:pt>
                <c:pt idx="3584">
                  <c:v>6979554204</c:v>
                </c:pt>
                <c:pt idx="3585">
                  <c:v>131857819</c:v>
                </c:pt>
                <c:pt idx="3586">
                  <c:v>935791418</c:v>
                </c:pt>
                <c:pt idx="3587">
                  <c:v>919010105</c:v>
                </c:pt>
                <c:pt idx="3588">
                  <c:v>7760669755</c:v>
                </c:pt>
                <c:pt idx="3589">
                  <c:v>5887913118</c:v>
                </c:pt>
                <c:pt idx="3590">
                  <c:v>5344777825</c:v>
                </c:pt>
                <c:pt idx="3591">
                  <c:v>1066965226</c:v>
                </c:pt>
                <c:pt idx="3592">
                  <c:v>6885927295</c:v>
                </c:pt>
                <c:pt idx="3593">
                  <c:v>8086272745</c:v>
                </c:pt>
                <c:pt idx="3594">
                  <c:v>3430899079</c:v>
                </c:pt>
                <c:pt idx="3595">
                  <c:v>6063148892</c:v>
                </c:pt>
                <c:pt idx="3596">
                  <c:v>4488794653</c:v>
                </c:pt>
                <c:pt idx="3597">
                  <c:v>5402436924</c:v>
                </c:pt>
                <c:pt idx="3598">
                  <c:v>9421958918</c:v>
                </c:pt>
                <c:pt idx="3599">
                  <c:v>4075467724</c:v>
                </c:pt>
                <c:pt idx="3600">
                  <c:v>2149136791</c:v>
                </c:pt>
                <c:pt idx="3601">
                  <c:v>1447051343</c:v>
                </c:pt>
                <c:pt idx="3602">
                  <c:v>1519231970</c:v>
                </c:pt>
                <c:pt idx="3603">
                  <c:v>1641149566</c:v>
                </c:pt>
                <c:pt idx="3604">
                  <c:v>2289429260</c:v>
                </c:pt>
                <c:pt idx="3605">
                  <c:v>4599908363</c:v>
                </c:pt>
                <c:pt idx="3606">
                  <c:v>6598063264</c:v>
                </c:pt>
                <c:pt idx="3607">
                  <c:v>3852131197</c:v>
                </c:pt>
                <c:pt idx="3608">
                  <c:v>4617193766</c:v>
                </c:pt>
                <c:pt idx="3609">
                  <c:v>5168332870</c:v>
                </c:pt>
                <c:pt idx="3610">
                  <c:v>3070403395</c:v>
                </c:pt>
                <c:pt idx="3611">
                  <c:v>267973055</c:v>
                </c:pt>
                <c:pt idx="3612">
                  <c:v>9368382832</c:v>
                </c:pt>
                <c:pt idx="3613">
                  <c:v>6523985342</c:v>
                </c:pt>
                <c:pt idx="3614">
                  <c:v>534644902</c:v>
                </c:pt>
                <c:pt idx="3615">
                  <c:v>4930978947</c:v>
                </c:pt>
                <c:pt idx="3616">
                  <c:v>1345394004</c:v>
                </c:pt>
                <c:pt idx="3617">
                  <c:v>6063766529</c:v>
                </c:pt>
                <c:pt idx="3618">
                  <c:v>3966647338</c:v>
                </c:pt>
                <c:pt idx="3619">
                  <c:v>1374829579</c:v>
                </c:pt>
                <c:pt idx="3620">
                  <c:v>7957998003</c:v>
                </c:pt>
                <c:pt idx="3621">
                  <c:v>1154858081</c:v>
                </c:pt>
                <c:pt idx="3622">
                  <c:v>9679418790</c:v>
                </c:pt>
                <c:pt idx="3623">
                  <c:v>3352255156</c:v>
                </c:pt>
                <c:pt idx="3624">
                  <c:v>5952764959</c:v>
                </c:pt>
                <c:pt idx="3625">
                  <c:v>2231707888</c:v>
                </c:pt>
                <c:pt idx="3626">
                  <c:v>6497585672</c:v>
                </c:pt>
                <c:pt idx="3627">
                  <c:v>2707997641</c:v>
                </c:pt>
                <c:pt idx="3628">
                  <c:v>8270481327</c:v>
                </c:pt>
                <c:pt idx="3629">
                  <c:v>5935721201</c:v>
                </c:pt>
                <c:pt idx="3630">
                  <c:v>755285662</c:v>
                </c:pt>
                <c:pt idx="3631">
                  <c:v>7165667059</c:v>
                </c:pt>
                <c:pt idx="3632">
                  <c:v>4093158169</c:v>
                </c:pt>
                <c:pt idx="3633">
                  <c:v>7010491208</c:v>
                </c:pt>
                <c:pt idx="3634">
                  <c:v>9598140237</c:v>
                </c:pt>
                <c:pt idx="3635">
                  <c:v>2922491099</c:v>
                </c:pt>
                <c:pt idx="3636">
                  <c:v>4801746020</c:v>
                </c:pt>
                <c:pt idx="3637">
                  <c:v>4674869897</c:v>
                </c:pt>
                <c:pt idx="3638">
                  <c:v>962664014</c:v>
                </c:pt>
                <c:pt idx="3639">
                  <c:v>2121210458</c:v>
                </c:pt>
                <c:pt idx="3640">
                  <c:v>5203134693</c:v>
                </c:pt>
                <c:pt idx="3641">
                  <c:v>8524232560</c:v>
                </c:pt>
                <c:pt idx="3642">
                  <c:v>2384903535</c:v>
                </c:pt>
                <c:pt idx="3643">
                  <c:v>8106727513</c:v>
                </c:pt>
                <c:pt idx="3644">
                  <c:v>5948476340</c:v>
                </c:pt>
                <c:pt idx="3645">
                  <c:v>456430407</c:v>
                </c:pt>
                <c:pt idx="3646">
                  <c:v>7141436472</c:v>
                </c:pt>
                <c:pt idx="3647">
                  <c:v>2748416988</c:v>
                </c:pt>
                <c:pt idx="3648">
                  <c:v>1339291169</c:v>
                </c:pt>
                <c:pt idx="3649">
                  <c:v>9264704493</c:v>
                </c:pt>
                <c:pt idx="3650">
                  <c:v>2818593476</c:v>
                </c:pt>
                <c:pt idx="3651">
                  <c:v>560325355</c:v>
                </c:pt>
                <c:pt idx="3652">
                  <c:v>1887910158</c:v>
                </c:pt>
                <c:pt idx="3653">
                  <c:v>9178648556</c:v>
                </c:pt>
                <c:pt idx="3654">
                  <c:v>6778632070</c:v>
                </c:pt>
                <c:pt idx="3655">
                  <c:v>3820888861</c:v>
                </c:pt>
                <c:pt idx="3656">
                  <c:v>3883848727</c:v>
                </c:pt>
                <c:pt idx="3657">
                  <c:v>8669326566</c:v>
                </c:pt>
                <c:pt idx="3658">
                  <c:v>1471075958</c:v>
                </c:pt>
                <c:pt idx="3659">
                  <c:v>6334852515</c:v>
                </c:pt>
                <c:pt idx="3660">
                  <c:v>4223991787</c:v>
                </c:pt>
                <c:pt idx="3661">
                  <c:v>25075454</c:v>
                </c:pt>
                <c:pt idx="3662">
                  <c:v>2768948373</c:v>
                </c:pt>
                <c:pt idx="3663">
                  <c:v>4066817890</c:v>
                </c:pt>
                <c:pt idx="3664">
                  <c:v>7989790726</c:v>
                </c:pt>
                <c:pt idx="3665">
                  <c:v>1030228485</c:v>
                </c:pt>
                <c:pt idx="3666">
                  <c:v>2086635389</c:v>
                </c:pt>
                <c:pt idx="3667">
                  <c:v>443053049</c:v>
                </c:pt>
                <c:pt idx="3668">
                  <c:v>4614192319</c:v>
                </c:pt>
                <c:pt idx="3669">
                  <c:v>4808298139</c:v>
                </c:pt>
                <c:pt idx="3670">
                  <c:v>8593104509</c:v>
                </c:pt>
                <c:pt idx="3671">
                  <c:v>922452431</c:v>
                </c:pt>
                <c:pt idx="3672">
                  <c:v>547569181</c:v>
                </c:pt>
                <c:pt idx="3673">
                  <c:v>3692534515</c:v>
                </c:pt>
                <c:pt idx="3674">
                  <c:v>1212337050</c:v>
                </c:pt>
                <c:pt idx="3675">
                  <c:v>892201045</c:v>
                </c:pt>
                <c:pt idx="3676">
                  <c:v>675778190</c:v>
                </c:pt>
                <c:pt idx="3677">
                  <c:v>2517435723</c:v>
                </c:pt>
                <c:pt idx="3678">
                  <c:v>4359185251</c:v>
                </c:pt>
                <c:pt idx="3679">
                  <c:v>6092891913</c:v>
                </c:pt>
                <c:pt idx="3680">
                  <c:v>8469542095</c:v>
                </c:pt>
                <c:pt idx="3681">
                  <c:v>6818923836</c:v>
                </c:pt>
                <c:pt idx="3682">
                  <c:v>266125670</c:v>
                </c:pt>
                <c:pt idx="3683">
                  <c:v>5660988717</c:v>
                </c:pt>
                <c:pt idx="3684">
                  <c:v>8369689396</c:v>
                </c:pt>
                <c:pt idx="3685">
                  <c:v>2399237536</c:v>
                </c:pt>
                <c:pt idx="3686">
                  <c:v>9254695793</c:v>
                </c:pt>
                <c:pt idx="3687">
                  <c:v>4665513619</c:v>
                </c:pt>
                <c:pt idx="3688">
                  <c:v>5742760779</c:v>
                </c:pt>
                <c:pt idx="3689">
                  <c:v>6305370621</c:v>
                </c:pt>
                <c:pt idx="3690">
                  <c:v>1773552694</c:v>
                </c:pt>
                <c:pt idx="3691">
                  <c:v>2423179863</c:v>
                </c:pt>
                <c:pt idx="3692">
                  <c:v>9317288545</c:v>
                </c:pt>
                <c:pt idx="3693">
                  <c:v>5515859324</c:v>
                </c:pt>
                <c:pt idx="3694">
                  <c:v>9908109936</c:v>
                </c:pt>
                <c:pt idx="3695">
                  <c:v>50034804</c:v>
                </c:pt>
                <c:pt idx="3696">
                  <c:v>9642317087</c:v>
                </c:pt>
                <c:pt idx="3697">
                  <c:v>8846969480</c:v>
                </c:pt>
                <c:pt idx="3698">
                  <c:v>6889861361</c:v>
                </c:pt>
                <c:pt idx="3699">
                  <c:v>7581084884</c:v>
                </c:pt>
                <c:pt idx="3700">
                  <c:v>5327187322</c:v>
                </c:pt>
                <c:pt idx="3701">
                  <c:v>9004196803</c:v>
                </c:pt>
                <c:pt idx="3702">
                  <c:v>1214164528</c:v>
                </c:pt>
                <c:pt idx="3703">
                  <c:v>6650388971</c:v>
                </c:pt>
                <c:pt idx="3704">
                  <c:v>1713113570</c:v>
                </c:pt>
                <c:pt idx="3705">
                  <c:v>7398194021</c:v>
                </c:pt>
                <c:pt idx="3706">
                  <c:v>715991442</c:v>
                </c:pt>
                <c:pt idx="3707">
                  <c:v>4130773992</c:v>
                </c:pt>
                <c:pt idx="3708">
                  <c:v>8752743756</c:v>
                </c:pt>
                <c:pt idx="3709">
                  <c:v>3681220875</c:v>
                </c:pt>
                <c:pt idx="3710">
                  <c:v>4990717740</c:v>
                </c:pt>
                <c:pt idx="3711">
                  <c:v>912467398</c:v>
                </c:pt>
                <c:pt idx="3712">
                  <c:v>7745196043</c:v>
                </c:pt>
                <c:pt idx="3713">
                  <c:v>1178860523</c:v>
                </c:pt>
                <c:pt idx="3714">
                  <c:v>7127845093</c:v>
                </c:pt>
                <c:pt idx="3715">
                  <c:v>6177272215</c:v>
                </c:pt>
                <c:pt idx="3716">
                  <c:v>316025054</c:v>
                </c:pt>
                <c:pt idx="3717">
                  <c:v>1188050400</c:v>
                </c:pt>
                <c:pt idx="3718">
                  <c:v>2287874496</c:v>
                </c:pt>
                <c:pt idx="3719">
                  <c:v>7650109992</c:v>
                </c:pt>
                <c:pt idx="3720">
                  <c:v>4233921439</c:v>
                </c:pt>
                <c:pt idx="3721">
                  <c:v>829726675</c:v>
                </c:pt>
                <c:pt idx="3722">
                  <c:v>6742922370</c:v>
                </c:pt>
                <c:pt idx="3723">
                  <c:v>2858225036</c:v>
                </c:pt>
                <c:pt idx="3724">
                  <c:v>91949327</c:v>
                </c:pt>
                <c:pt idx="3725">
                  <c:v>2357683147</c:v>
                </c:pt>
                <c:pt idx="3726">
                  <c:v>3910559484</c:v>
                </c:pt>
                <c:pt idx="3727">
                  <c:v>9537515273</c:v>
                </c:pt>
                <c:pt idx="3728">
                  <c:v>9830259838</c:v>
                </c:pt>
                <c:pt idx="3729">
                  <c:v>5049815681</c:v>
                </c:pt>
                <c:pt idx="3730">
                  <c:v>3485917184</c:v>
                </c:pt>
                <c:pt idx="3731">
                  <c:v>4233334851</c:v>
                </c:pt>
                <c:pt idx="3732">
                  <c:v>5434039440</c:v>
                </c:pt>
                <c:pt idx="3733">
                  <c:v>119541602</c:v>
                </c:pt>
                <c:pt idx="3734">
                  <c:v>1761952757</c:v>
                </c:pt>
                <c:pt idx="3735">
                  <c:v>3187209831</c:v>
                </c:pt>
                <c:pt idx="3736">
                  <c:v>3216753034</c:v>
                </c:pt>
                <c:pt idx="3737">
                  <c:v>8085623145</c:v>
                </c:pt>
                <c:pt idx="3738">
                  <c:v>2946816494</c:v>
                </c:pt>
                <c:pt idx="3739">
                  <c:v>4854202033</c:v>
                </c:pt>
                <c:pt idx="3740">
                  <c:v>707040051</c:v>
                </c:pt>
                <c:pt idx="3741">
                  <c:v>7654235615</c:v>
                </c:pt>
                <c:pt idx="3742">
                  <c:v>9302460088</c:v>
                </c:pt>
                <c:pt idx="3743">
                  <c:v>4753137805</c:v>
                </c:pt>
                <c:pt idx="3744">
                  <c:v>3905233185</c:v>
                </c:pt>
                <c:pt idx="3745">
                  <c:v>2485368481</c:v>
                </c:pt>
                <c:pt idx="3746">
                  <c:v>9124168149</c:v>
                </c:pt>
                <c:pt idx="3747">
                  <c:v>462314030</c:v>
                </c:pt>
                <c:pt idx="3748">
                  <c:v>4805958197</c:v>
                </c:pt>
                <c:pt idx="3749">
                  <c:v>878963979</c:v>
                </c:pt>
                <c:pt idx="3750">
                  <c:v>7935032157</c:v>
                </c:pt>
                <c:pt idx="3751">
                  <c:v>7244380720</c:v>
                </c:pt>
                <c:pt idx="3752">
                  <c:v>914201859</c:v>
                </c:pt>
                <c:pt idx="3753">
                  <c:v>3435884185</c:v>
                </c:pt>
                <c:pt idx="3754">
                  <c:v>196601908</c:v>
                </c:pt>
                <c:pt idx="3755">
                  <c:v>5001120233</c:v>
                </c:pt>
                <c:pt idx="3756">
                  <c:v>1285623967</c:v>
                </c:pt>
                <c:pt idx="3757">
                  <c:v>9085585090</c:v>
                </c:pt>
                <c:pt idx="3758">
                  <c:v>5181997104</c:v>
                </c:pt>
                <c:pt idx="3759">
                  <c:v>5094056077</c:v>
                </c:pt>
                <c:pt idx="3760">
                  <c:v>5578220991</c:v>
                </c:pt>
                <c:pt idx="3761">
                  <c:v>8058759023</c:v>
                </c:pt>
                <c:pt idx="3762">
                  <c:v>1557687692</c:v>
                </c:pt>
                <c:pt idx="3763">
                  <c:v>6177903444</c:v>
                </c:pt>
                <c:pt idx="3764">
                  <c:v>1008681202</c:v>
                </c:pt>
                <c:pt idx="3765">
                  <c:v>9154111560</c:v>
                </c:pt>
                <c:pt idx="3766">
                  <c:v>2599514711</c:v>
                </c:pt>
                <c:pt idx="3767">
                  <c:v>757636039</c:v>
                </c:pt>
                <c:pt idx="3768">
                  <c:v>8534412677</c:v>
                </c:pt>
                <c:pt idx="3769">
                  <c:v>6250149708</c:v>
                </c:pt>
                <c:pt idx="3770">
                  <c:v>1241931410</c:v>
                </c:pt>
                <c:pt idx="3771">
                  <c:v>4973758167</c:v>
                </c:pt>
                <c:pt idx="3772">
                  <c:v>263373576</c:v>
                </c:pt>
                <c:pt idx="3773">
                  <c:v>3337555411</c:v>
                </c:pt>
                <c:pt idx="3774">
                  <c:v>6659900276</c:v>
                </c:pt>
                <c:pt idx="3775">
                  <c:v>4151204288</c:v>
                </c:pt>
                <c:pt idx="3776">
                  <c:v>8687750153</c:v>
                </c:pt>
                <c:pt idx="3777">
                  <c:v>9135086203</c:v>
                </c:pt>
                <c:pt idx="3778">
                  <c:v>3437958275</c:v>
                </c:pt>
                <c:pt idx="3779">
                  <c:v>8475857663</c:v>
                </c:pt>
                <c:pt idx="3780">
                  <c:v>9228016531</c:v>
                </c:pt>
                <c:pt idx="3781">
                  <c:v>3957901421</c:v>
                </c:pt>
                <c:pt idx="3782">
                  <c:v>6205544458</c:v>
                </c:pt>
                <c:pt idx="3783">
                  <c:v>3315900086</c:v>
                </c:pt>
                <c:pt idx="3784">
                  <c:v>1584641703</c:v>
                </c:pt>
                <c:pt idx="3785">
                  <c:v>1747849758</c:v>
                </c:pt>
                <c:pt idx="3786">
                  <c:v>3683182377</c:v>
                </c:pt>
                <c:pt idx="3787">
                  <c:v>5825555951</c:v>
                </c:pt>
                <c:pt idx="3788">
                  <c:v>8765843495</c:v>
                </c:pt>
                <c:pt idx="3789">
                  <c:v>5260388801</c:v>
                </c:pt>
                <c:pt idx="3790">
                  <c:v>1629632473</c:v>
                </c:pt>
                <c:pt idx="3791">
                  <c:v>8917323995</c:v>
                </c:pt>
                <c:pt idx="3792">
                  <c:v>2227748613</c:v>
                </c:pt>
                <c:pt idx="3793">
                  <c:v>5210467198</c:v>
                </c:pt>
                <c:pt idx="3794">
                  <c:v>1552100251</c:v>
                </c:pt>
                <c:pt idx="3795">
                  <c:v>6813615041</c:v>
                </c:pt>
                <c:pt idx="3796">
                  <c:v>6464056654</c:v>
                </c:pt>
                <c:pt idx="3797">
                  <c:v>1270033832</c:v>
                </c:pt>
                <c:pt idx="3798">
                  <c:v>395717256</c:v>
                </c:pt>
                <c:pt idx="3799">
                  <c:v>7188061696</c:v>
                </c:pt>
                <c:pt idx="3800">
                  <c:v>8099399811</c:v>
                </c:pt>
                <c:pt idx="3801">
                  <c:v>3560869110</c:v>
                </c:pt>
                <c:pt idx="3802">
                  <c:v>206287429</c:v>
                </c:pt>
                <c:pt idx="3803">
                  <c:v>23066040</c:v>
                </c:pt>
                <c:pt idx="3804">
                  <c:v>5113291056</c:v>
                </c:pt>
                <c:pt idx="3805">
                  <c:v>2139704355</c:v>
                </c:pt>
                <c:pt idx="3806">
                  <c:v>2344162232</c:v>
                </c:pt>
                <c:pt idx="3807">
                  <c:v>6420815401</c:v>
                </c:pt>
                <c:pt idx="3808">
                  <c:v>6558855690</c:v>
                </c:pt>
                <c:pt idx="3809">
                  <c:v>8118064077</c:v>
                </c:pt>
                <c:pt idx="3810">
                  <c:v>4767169453</c:v>
                </c:pt>
                <c:pt idx="3811">
                  <c:v>6009213150</c:v>
                </c:pt>
                <c:pt idx="3812">
                  <c:v>5340828204</c:v>
                </c:pt>
                <c:pt idx="3813">
                  <c:v>5021955152</c:v>
                </c:pt>
                <c:pt idx="3814">
                  <c:v>7679082111</c:v>
                </c:pt>
                <c:pt idx="3815">
                  <c:v>5602977708</c:v>
                </c:pt>
                <c:pt idx="3816">
                  <c:v>9565384145</c:v>
                </c:pt>
                <c:pt idx="3817">
                  <c:v>9168788029</c:v>
                </c:pt>
                <c:pt idx="3818">
                  <c:v>4373952906</c:v>
                </c:pt>
                <c:pt idx="3819">
                  <c:v>8852652663</c:v>
                </c:pt>
                <c:pt idx="3820">
                  <c:v>8547510613</c:v>
                </c:pt>
                <c:pt idx="3821">
                  <c:v>8591625773</c:v>
                </c:pt>
                <c:pt idx="3822">
                  <c:v>4278610947</c:v>
                </c:pt>
                <c:pt idx="3823">
                  <c:v>9170322392</c:v>
                </c:pt>
                <c:pt idx="3824">
                  <c:v>2662615125</c:v>
                </c:pt>
                <c:pt idx="3825">
                  <c:v>4960181869</c:v>
                </c:pt>
                <c:pt idx="3826">
                  <c:v>6712241944</c:v>
                </c:pt>
                <c:pt idx="3827">
                  <c:v>8788271099</c:v>
                </c:pt>
                <c:pt idx="3828">
                  <c:v>2316092470</c:v>
                </c:pt>
                <c:pt idx="3829">
                  <c:v>7849840658</c:v>
                </c:pt>
                <c:pt idx="3830">
                  <c:v>8166675358</c:v>
                </c:pt>
                <c:pt idx="3831">
                  <c:v>8922044578</c:v>
                </c:pt>
                <c:pt idx="3832">
                  <c:v>6315435807</c:v>
                </c:pt>
                <c:pt idx="3833">
                  <c:v>7804102828</c:v>
                </c:pt>
                <c:pt idx="3834">
                  <c:v>5233686503</c:v>
                </c:pt>
                <c:pt idx="3835">
                  <c:v>8516085821</c:v>
                </c:pt>
                <c:pt idx="3836">
                  <c:v>4811328329</c:v>
                </c:pt>
                <c:pt idx="3837">
                  <c:v>3759638708</c:v>
                </c:pt>
                <c:pt idx="3838">
                  <c:v>1760805688</c:v>
                </c:pt>
                <c:pt idx="3839">
                  <c:v>6556638625</c:v>
                </c:pt>
                <c:pt idx="3840">
                  <c:v>3562622880</c:v>
                </c:pt>
                <c:pt idx="3841">
                  <c:v>8469518593</c:v>
                </c:pt>
                <c:pt idx="3842">
                  <c:v>3429761182</c:v>
                </c:pt>
                <c:pt idx="3843">
                  <c:v>9238912165</c:v>
                </c:pt>
                <c:pt idx="3844">
                  <c:v>8236421317</c:v>
                </c:pt>
                <c:pt idx="3845">
                  <c:v>3637307332</c:v>
                </c:pt>
                <c:pt idx="3846">
                  <c:v>5453005432</c:v>
                </c:pt>
                <c:pt idx="3847">
                  <c:v>4475669316</c:v>
                </c:pt>
                <c:pt idx="3848">
                  <c:v>255218850</c:v>
                </c:pt>
                <c:pt idx="3849">
                  <c:v>5823202288</c:v>
                </c:pt>
                <c:pt idx="3850">
                  <c:v>4975070464</c:v>
                </c:pt>
                <c:pt idx="3851">
                  <c:v>5521981896</c:v>
                </c:pt>
                <c:pt idx="3852">
                  <c:v>1802186980</c:v>
                </c:pt>
                <c:pt idx="3853">
                  <c:v>9360793027</c:v>
                </c:pt>
                <c:pt idx="3854">
                  <c:v>7293134150</c:v>
                </c:pt>
                <c:pt idx="3855">
                  <c:v>4643137908</c:v>
                </c:pt>
                <c:pt idx="3856">
                  <c:v>7954402150</c:v>
                </c:pt>
                <c:pt idx="3857">
                  <c:v>4263649400</c:v>
                </c:pt>
                <c:pt idx="3858">
                  <c:v>890039364</c:v>
                </c:pt>
                <c:pt idx="3859">
                  <c:v>3388630615</c:v>
                </c:pt>
                <c:pt idx="3860">
                  <c:v>8974863650</c:v>
                </c:pt>
                <c:pt idx="3861">
                  <c:v>7071584850</c:v>
                </c:pt>
                <c:pt idx="3862">
                  <c:v>4588929984</c:v>
                </c:pt>
                <c:pt idx="3863">
                  <c:v>6754163488</c:v>
                </c:pt>
                <c:pt idx="3864">
                  <c:v>9939040318</c:v>
                </c:pt>
                <c:pt idx="3865">
                  <c:v>2734047411</c:v>
                </c:pt>
                <c:pt idx="3866">
                  <c:v>7105866446</c:v>
                </c:pt>
                <c:pt idx="3867">
                  <c:v>7586479828</c:v>
                </c:pt>
                <c:pt idx="3868">
                  <c:v>6257300991</c:v>
                </c:pt>
                <c:pt idx="3869">
                  <c:v>9636558310</c:v>
                </c:pt>
                <c:pt idx="3870">
                  <c:v>1117956415</c:v>
                </c:pt>
                <c:pt idx="3871">
                  <c:v>8339273884</c:v>
                </c:pt>
                <c:pt idx="3872">
                  <c:v>6670615000</c:v>
                </c:pt>
                <c:pt idx="3873">
                  <c:v>6019482456</c:v>
                </c:pt>
                <c:pt idx="3874">
                  <c:v>5459205204</c:v>
                </c:pt>
                <c:pt idx="3875">
                  <c:v>4568163188</c:v>
                </c:pt>
                <c:pt idx="3876">
                  <c:v>7404406951</c:v>
                </c:pt>
                <c:pt idx="3877">
                  <c:v>9884897271</c:v>
                </c:pt>
                <c:pt idx="3878">
                  <c:v>2982002434</c:v>
                </c:pt>
                <c:pt idx="3879">
                  <c:v>150829825</c:v>
                </c:pt>
                <c:pt idx="3880">
                  <c:v>2834573840</c:v>
                </c:pt>
                <c:pt idx="3881">
                  <c:v>1034030167</c:v>
                </c:pt>
                <c:pt idx="3882">
                  <c:v>7841408420</c:v>
                </c:pt>
                <c:pt idx="3883">
                  <c:v>3306393991</c:v>
                </c:pt>
                <c:pt idx="3884">
                  <c:v>9757034495</c:v>
                </c:pt>
                <c:pt idx="3885">
                  <c:v>8235494590</c:v>
                </c:pt>
                <c:pt idx="3886">
                  <c:v>1246531097</c:v>
                </c:pt>
                <c:pt idx="3887">
                  <c:v>4139009934</c:v>
                </c:pt>
                <c:pt idx="3888">
                  <c:v>3224876441</c:v>
                </c:pt>
                <c:pt idx="3889">
                  <c:v>376948396</c:v>
                </c:pt>
                <c:pt idx="3890">
                  <c:v>8568558984</c:v>
                </c:pt>
                <c:pt idx="3891">
                  <c:v>2660918570</c:v>
                </c:pt>
                <c:pt idx="3892">
                  <c:v>1623127726</c:v>
                </c:pt>
                <c:pt idx="3893">
                  <c:v>4238606795</c:v>
                </c:pt>
                <c:pt idx="3894">
                  <c:v>1165686007</c:v>
                </c:pt>
                <c:pt idx="3895">
                  <c:v>1910138827</c:v>
                </c:pt>
                <c:pt idx="3896">
                  <c:v>5555793510</c:v>
                </c:pt>
                <c:pt idx="3897">
                  <c:v>3012870555</c:v>
                </c:pt>
                <c:pt idx="3898">
                  <c:v>32824416</c:v>
                </c:pt>
                <c:pt idx="3899">
                  <c:v>2758636468</c:v>
                </c:pt>
                <c:pt idx="3900">
                  <c:v>8347585385</c:v>
                </c:pt>
                <c:pt idx="3901">
                  <c:v>1081873469</c:v>
                </c:pt>
                <c:pt idx="3902">
                  <c:v>7060675078</c:v>
                </c:pt>
                <c:pt idx="3903">
                  <c:v>2377582567</c:v>
                </c:pt>
                <c:pt idx="3904">
                  <c:v>3996919735</c:v>
                </c:pt>
                <c:pt idx="3905">
                  <c:v>3892171483</c:v>
                </c:pt>
                <c:pt idx="3906">
                  <c:v>5628548766</c:v>
                </c:pt>
                <c:pt idx="3907">
                  <c:v>1168145465</c:v>
                </c:pt>
                <c:pt idx="3908">
                  <c:v>8834292766</c:v>
                </c:pt>
                <c:pt idx="3909">
                  <c:v>8536852151</c:v>
                </c:pt>
                <c:pt idx="3910">
                  <c:v>1317392191</c:v>
                </c:pt>
                <c:pt idx="3911">
                  <c:v>7381890240</c:v>
                </c:pt>
                <c:pt idx="3912">
                  <c:v>8963035204</c:v>
                </c:pt>
                <c:pt idx="3913">
                  <c:v>9232692708</c:v>
                </c:pt>
                <c:pt idx="3914">
                  <c:v>5635417353</c:v>
                </c:pt>
                <c:pt idx="3915">
                  <c:v>125493037</c:v>
                </c:pt>
                <c:pt idx="3916">
                  <c:v>7905770729</c:v>
                </c:pt>
                <c:pt idx="3917">
                  <c:v>6631169046</c:v>
                </c:pt>
                <c:pt idx="3918">
                  <c:v>9508266279</c:v>
                </c:pt>
                <c:pt idx="3919">
                  <c:v>4749506982</c:v>
                </c:pt>
                <c:pt idx="3920">
                  <c:v>395974097</c:v>
                </c:pt>
                <c:pt idx="3921">
                  <c:v>3840260744</c:v>
                </c:pt>
                <c:pt idx="3922">
                  <c:v>5136757914</c:v>
                </c:pt>
                <c:pt idx="3923">
                  <c:v>3278938836</c:v>
                </c:pt>
                <c:pt idx="3924">
                  <c:v>8398448113</c:v>
                </c:pt>
                <c:pt idx="3925">
                  <c:v>1743722788</c:v>
                </c:pt>
                <c:pt idx="3926">
                  <c:v>14563673</c:v>
                </c:pt>
                <c:pt idx="3927">
                  <c:v>7428733979</c:v>
                </c:pt>
                <c:pt idx="3928">
                  <c:v>9543374791</c:v>
                </c:pt>
                <c:pt idx="3929">
                  <c:v>9867443535</c:v>
                </c:pt>
                <c:pt idx="3930">
                  <c:v>2031859285</c:v>
                </c:pt>
                <c:pt idx="3931">
                  <c:v>6438197300</c:v>
                </c:pt>
                <c:pt idx="3932">
                  <c:v>8440079761</c:v>
                </c:pt>
                <c:pt idx="3933">
                  <c:v>1368682618</c:v>
                </c:pt>
                <c:pt idx="3934">
                  <c:v>5340040674</c:v>
                </c:pt>
                <c:pt idx="3935">
                  <c:v>5310024735</c:v>
                </c:pt>
                <c:pt idx="3936">
                  <c:v>2075922780</c:v>
                </c:pt>
                <c:pt idx="3937">
                  <c:v>9454299697</c:v>
                </c:pt>
                <c:pt idx="3938">
                  <c:v>4973434876</c:v>
                </c:pt>
                <c:pt idx="3939">
                  <c:v>2118827784</c:v>
                </c:pt>
                <c:pt idx="3940">
                  <c:v>5487049637</c:v>
                </c:pt>
                <c:pt idx="3941">
                  <c:v>412064006</c:v>
                </c:pt>
                <c:pt idx="3942">
                  <c:v>561519013</c:v>
                </c:pt>
                <c:pt idx="3943">
                  <c:v>2836657502</c:v>
                </c:pt>
                <c:pt idx="3944">
                  <c:v>5784447424</c:v>
                </c:pt>
                <c:pt idx="3945">
                  <c:v>7352327584</c:v>
                </c:pt>
                <c:pt idx="3946">
                  <c:v>7814075262</c:v>
                </c:pt>
                <c:pt idx="3947">
                  <c:v>9943485825</c:v>
                </c:pt>
                <c:pt idx="3948">
                  <c:v>1555319483</c:v>
                </c:pt>
                <c:pt idx="3949">
                  <c:v>3714709932</c:v>
                </c:pt>
                <c:pt idx="3950">
                  <c:v>874839351</c:v>
                </c:pt>
                <c:pt idx="3951">
                  <c:v>2872467084</c:v>
                </c:pt>
                <c:pt idx="3952">
                  <c:v>3892917027</c:v>
                </c:pt>
                <c:pt idx="3953">
                  <c:v>906697050</c:v>
                </c:pt>
                <c:pt idx="3954">
                  <c:v>8517764617</c:v>
                </c:pt>
                <c:pt idx="3955">
                  <c:v>6296120486</c:v>
                </c:pt>
                <c:pt idx="3956">
                  <c:v>6774452590</c:v>
                </c:pt>
                <c:pt idx="3957">
                  <c:v>5172027556</c:v>
                </c:pt>
                <c:pt idx="3958">
                  <c:v>359764371</c:v>
                </c:pt>
                <c:pt idx="3959">
                  <c:v>2907984578</c:v>
                </c:pt>
                <c:pt idx="3960">
                  <c:v>2466507439</c:v>
                </c:pt>
                <c:pt idx="3961">
                  <c:v>5694287304</c:v>
                </c:pt>
                <c:pt idx="3962">
                  <c:v>9200676634</c:v>
                </c:pt>
                <c:pt idx="3963">
                  <c:v>1066196028</c:v>
                </c:pt>
                <c:pt idx="3964">
                  <c:v>8606257117</c:v>
                </c:pt>
                <c:pt idx="3965">
                  <c:v>4847313127</c:v>
                </c:pt>
                <c:pt idx="3966">
                  <c:v>534400620</c:v>
                </c:pt>
                <c:pt idx="3967">
                  <c:v>8309604920</c:v>
                </c:pt>
                <c:pt idx="3968">
                  <c:v>8064836646</c:v>
                </c:pt>
                <c:pt idx="3969">
                  <c:v>2542710937</c:v>
                </c:pt>
                <c:pt idx="3970">
                  <c:v>1196510385</c:v>
                </c:pt>
                <c:pt idx="3971">
                  <c:v>3806289484</c:v>
                </c:pt>
                <c:pt idx="3972">
                  <c:v>4580127889</c:v>
                </c:pt>
                <c:pt idx="3973">
                  <c:v>8016298982</c:v>
                </c:pt>
                <c:pt idx="3974">
                  <c:v>3934447538</c:v>
                </c:pt>
                <c:pt idx="3975">
                  <c:v>274355906</c:v>
                </c:pt>
                <c:pt idx="3976">
                  <c:v>957813287</c:v>
                </c:pt>
                <c:pt idx="3977">
                  <c:v>3003062417</c:v>
                </c:pt>
                <c:pt idx="3978">
                  <c:v>7878816190</c:v>
                </c:pt>
                <c:pt idx="3979">
                  <c:v>3684660108</c:v>
                </c:pt>
                <c:pt idx="3980">
                  <c:v>4114580549</c:v>
                </c:pt>
                <c:pt idx="3981">
                  <c:v>8424460006</c:v>
                </c:pt>
                <c:pt idx="3982">
                  <c:v>2234891930</c:v>
                </c:pt>
                <c:pt idx="3983">
                  <c:v>2416240994</c:v>
                </c:pt>
                <c:pt idx="3984">
                  <c:v>3902497181</c:v>
                </c:pt>
                <c:pt idx="3985">
                  <c:v>6715642354</c:v>
                </c:pt>
                <c:pt idx="3986">
                  <c:v>7627986044</c:v>
                </c:pt>
                <c:pt idx="3987">
                  <c:v>6494644449</c:v>
                </c:pt>
                <c:pt idx="3988">
                  <c:v>5497041647</c:v>
                </c:pt>
                <c:pt idx="3989">
                  <c:v>6282806445</c:v>
                </c:pt>
                <c:pt idx="3990">
                  <c:v>4280950784</c:v>
                </c:pt>
                <c:pt idx="3991">
                  <c:v>8912822020</c:v>
                </c:pt>
                <c:pt idx="3992">
                  <c:v>8242181330</c:v>
                </c:pt>
                <c:pt idx="3993">
                  <c:v>4820462075</c:v>
                </c:pt>
                <c:pt idx="3994">
                  <c:v>9203432051</c:v>
                </c:pt>
                <c:pt idx="3995">
                  <c:v>7379254936</c:v>
                </c:pt>
                <c:pt idx="3996">
                  <c:v>700409661</c:v>
                </c:pt>
                <c:pt idx="3997">
                  <c:v>2730960716</c:v>
                </c:pt>
                <c:pt idx="3998">
                  <c:v>4479002820</c:v>
                </c:pt>
                <c:pt idx="3999">
                  <c:v>739226509</c:v>
                </c:pt>
              </c:strCache>
            </c:strRef>
          </c:cat>
          <c:val>
            <c:numRef>
              <c:f>'Strategy 1'!$C$7:$C$4007</c:f>
              <c:numCache>
                <c:formatCode>_("$"* #,##0.00_);_("$"* \(#,##0.00\);_("$"* "-"??_);_(@_)</c:formatCode>
                <c:ptCount val="4000"/>
                <c:pt idx="0">
                  <c:v>-5270.7200000000012</c:v>
                </c:pt>
                <c:pt idx="1">
                  <c:v>-4418</c:v>
                </c:pt>
                <c:pt idx="2">
                  <c:v>-4284.6399999999994</c:v>
                </c:pt>
                <c:pt idx="3">
                  <c:v>-4106.92</c:v>
                </c:pt>
                <c:pt idx="4">
                  <c:v>-3928.9600000000009</c:v>
                </c:pt>
                <c:pt idx="5">
                  <c:v>-3415.3199999999997</c:v>
                </c:pt>
                <c:pt idx="6">
                  <c:v>-3328.3600000000006</c:v>
                </c:pt>
                <c:pt idx="7">
                  <c:v>-3130.4000000000015</c:v>
                </c:pt>
                <c:pt idx="8">
                  <c:v>-3028.24</c:v>
                </c:pt>
                <c:pt idx="9">
                  <c:v>-2970.5999999999985</c:v>
                </c:pt>
                <c:pt idx="10">
                  <c:v>-2884.24</c:v>
                </c:pt>
                <c:pt idx="11">
                  <c:v>-2869.3199999999988</c:v>
                </c:pt>
                <c:pt idx="12">
                  <c:v>-2806.7999999999993</c:v>
                </c:pt>
                <c:pt idx="13">
                  <c:v>-2717.4399999999987</c:v>
                </c:pt>
                <c:pt idx="14">
                  <c:v>-2693.08</c:v>
                </c:pt>
                <c:pt idx="15">
                  <c:v>-2648.2000000000007</c:v>
                </c:pt>
                <c:pt idx="16">
                  <c:v>-2642.7200000000012</c:v>
                </c:pt>
                <c:pt idx="17">
                  <c:v>-2607.6399999999994</c:v>
                </c:pt>
                <c:pt idx="18">
                  <c:v>-2565.7999999999993</c:v>
                </c:pt>
                <c:pt idx="19">
                  <c:v>-2460</c:v>
                </c:pt>
                <c:pt idx="20">
                  <c:v>-2436.9600000000009</c:v>
                </c:pt>
                <c:pt idx="21">
                  <c:v>-2420.4799999999996</c:v>
                </c:pt>
                <c:pt idx="22">
                  <c:v>-2395.0400000000009</c:v>
                </c:pt>
                <c:pt idx="23">
                  <c:v>-2333.0399999999991</c:v>
                </c:pt>
                <c:pt idx="24">
                  <c:v>-2328.4799999999996</c:v>
                </c:pt>
                <c:pt idx="25">
                  <c:v>-2274.9599999999991</c:v>
                </c:pt>
                <c:pt idx="26">
                  <c:v>-2214.2399999999998</c:v>
                </c:pt>
                <c:pt idx="27">
                  <c:v>-2152.5200000000004</c:v>
                </c:pt>
                <c:pt idx="28">
                  <c:v>-2031.9200000000019</c:v>
                </c:pt>
                <c:pt idx="29">
                  <c:v>-2027.7200000000012</c:v>
                </c:pt>
                <c:pt idx="30">
                  <c:v>-1984.5599999999995</c:v>
                </c:pt>
                <c:pt idx="31">
                  <c:v>-1931.2799999999988</c:v>
                </c:pt>
                <c:pt idx="32">
                  <c:v>-1877.7999999999993</c:v>
                </c:pt>
                <c:pt idx="33">
                  <c:v>-1795.2399999999998</c:v>
                </c:pt>
                <c:pt idx="34">
                  <c:v>-1739.9200000000019</c:v>
                </c:pt>
                <c:pt idx="35">
                  <c:v>-1699.3199999999997</c:v>
                </c:pt>
                <c:pt idx="36">
                  <c:v>-1648.9200000000019</c:v>
                </c:pt>
                <c:pt idx="37">
                  <c:v>-1647.2399999999998</c:v>
                </c:pt>
                <c:pt idx="38">
                  <c:v>-1645.9600000000009</c:v>
                </c:pt>
                <c:pt idx="39">
                  <c:v>-1622.2800000000007</c:v>
                </c:pt>
                <c:pt idx="40">
                  <c:v>-1621.4400000000005</c:v>
                </c:pt>
                <c:pt idx="41">
                  <c:v>-1614.2000000000007</c:v>
                </c:pt>
                <c:pt idx="42">
                  <c:v>-1613</c:v>
                </c:pt>
                <c:pt idx="43">
                  <c:v>-1548.6399999999994</c:v>
                </c:pt>
                <c:pt idx="44">
                  <c:v>-1547.92</c:v>
                </c:pt>
                <c:pt idx="45">
                  <c:v>-1521.7999999999993</c:v>
                </c:pt>
                <c:pt idx="46">
                  <c:v>-1516.4000000000015</c:v>
                </c:pt>
                <c:pt idx="47">
                  <c:v>-1505.6800000000003</c:v>
                </c:pt>
                <c:pt idx="48">
                  <c:v>-1494.4000000000015</c:v>
                </c:pt>
                <c:pt idx="49">
                  <c:v>-1493.7200000000012</c:v>
                </c:pt>
                <c:pt idx="50">
                  <c:v>-1485.92</c:v>
                </c:pt>
                <c:pt idx="51">
                  <c:v>-1473.4000000000015</c:v>
                </c:pt>
                <c:pt idx="52">
                  <c:v>-1468.7999999999993</c:v>
                </c:pt>
                <c:pt idx="53">
                  <c:v>-1441.4400000000005</c:v>
                </c:pt>
                <c:pt idx="54">
                  <c:v>-1419.8400000000001</c:v>
                </c:pt>
                <c:pt idx="55">
                  <c:v>-1391.5999999999985</c:v>
                </c:pt>
                <c:pt idx="56">
                  <c:v>-1353.3199999999997</c:v>
                </c:pt>
                <c:pt idx="57">
                  <c:v>-1325.2800000000007</c:v>
                </c:pt>
                <c:pt idx="58">
                  <c:v>-1314.3600000000006</c:v>
                </c:pt>
                <c:pt idx="59">
                  <c:v>-1296.7600000000002</c:v>
                </c:pt>
                <c:pt idx="60">
                  <c:v>-1293.7600000000002</c:v>
                </c:pt>
                <c:pt idx="61">
                  <c:v>-1265.1599999999999</c:v>
                </c:pt>
                <c:pt idx="62">
                  <c:v>-1254.9599999999991</c:v>
                </c:pt>
                <c:pt idx="63">
                  <c:v>-1238.4399999999987</c:v>
                </c:pt>
                <c:pt idx="64">
                  <c:v>-1216.08</c:v>
                </c:pt>
                <c:pt idx="65">
                  <c:v>-1212.2000000000007</c:v>
                </c:pt>
                <c:pt idx="66">
                  <c:v>-1197.6399999999994</c:v>
                </c:pt>
                <c:pt idx="67">
                  <c:v>-1184.2799999999988</c:v>
                </c:pt>
                <c:pt idx="68">
                  <c:v>-1150.3199999999997</c:v>
                </c:pt>
                <c:pt idx="69">
                  <c:v>-1147.2000000000007</c:v>
                </c:pt>
                <c:pt idx="70">
                  <c:v>-1122.0399999999991</c:v>
                </c:pt>
                <c:pt idx="71">
                  <c:v>-1120.3199999999997</c:v>
                </c:pt>
                <c:pt idx="72">
                  <c:v>-1113.7600000000002</c:v>
                </c:pt>
                <c:pt idx="73">
                  <c:v>-1069.4399999999987</c:v>
                </c:pt>
                <c:pt idx="74">
                  <c:v>-1060.880000000001</c:v>
                </c:pt>
                <c:pt idx="75">
                  <c:v>-1047.5200000000004</c:v>
                </c:pt>
                <c:pt idx="76">
                  <c:v>-1046.92</c:v>
                </c:pt>
                <c:pt idx="77">
                  <c:v>-1045.6800000000003</c:v>
                </c:pt>
                <c:pt idx="78">
                  <c:v>-1021.7199999999993</c:v>
                </c:pt>
                <c:pt idx="79">
                  <c:v>-999.59999999999854</c:v>
                </c:pt>
                <c:pt idx="80">
                  <c:v>-987.59999999999854</c:v>
                </c:pt>
                <c:pt idx="81">
                  <c:v>-951.76000000000022</c:v>
                </c:pt>
                <c:pt idx="82">
                  <c:v>-918.52000000000044</c:v>
                </c:pt>
                <c:pt idx="83">
                  <c:v>-916.63999999999942</c:v>
                </c:pt>
                <c:pt idx="84">
                  <c:v>-914.60000000000036</c:v>
                </c:pt>
                <c:pt idx="85">
                  <c:v>-903</c:v>
                </c:pt>
                <c:pt idx="86">
                  <c:v>-885.84000000000015</c:v>
                </c:pt>
                <c:pt idx="87">
                  <c:v>-880.79999999999927</c:v>
                </c:pt>
                <c:pt idx="88">
                  <c:v>-865.36000000000058</c:v>
                </c:pt>
                <c:pt idx="89">
                  <c:v>-864.11999999999898</c:v>
                </c:pt>
                <c:pt idx="90">
                  <c:v>-838.31999999999971</c:v>
                </c:pt>
                <c:pt idx="91">
                  <c:v>-818.84000000000015</c:v>
                </c:pt>
                <c:pt idx="92">
                  <c:v>-809.07999999999993</c:v>
                </c:pt>
                <c:pt idx="93">
                  <c:v>-803.15999999999985</c:v>
                </c:pt>
                <c:pt idx="94">
                  <c:v>-801.96000000000095</c:v>
                </c:pt>
                <c:pt idx="95">
                  <c:v>-795.48000000000138</c:v>
                </c:pt>
                <c:pt idx="96">
                  <c:v>-780.68000000000029</c:v>
                </c:pt>
                <c:pt idx="97">
                  <c:v>-769.68000000000029</c:v>
                </c:pt>
                <c:pt idx="98">
                  <c:v>-752.23999999999978</c:v>
                </c:pt>
                <c:pt idx="99">
                  <c:v>-749.92000000000007</c:v>
                </c:pt>
                <c:pt idx="100">
                  <c:v>-744.84000000000015</c:v>
                </c:pt>
                <c:pt idx="101">
                  <c:v>-744.52000000000044</c:v>
                </c:pt>
                <c:pt idx="102">
                  <c:v>-743.48000000000138</c:v>
                </c:pt>
                <c:pt idx="103">
                  <c:v>-740.43999999999869</c:v>
                </c:pt>
                <c:pt idx="104">
                  <c:v>-728.88000000000102</c:v>
                </c:pt>
                <c:pt idx="105">
                  <c:v>-718.72000000000116</c:v>
                </c:pt>
                <c:pt idx="106">
                  <c:v>-686.76000000000022</c:v>
                </c:pt>
                <c:pt idx="107">
                  <c:v>-685.04000000000087</c:v>
                </c:pt>
                <c:pt idx="108">
                  <c:v>-680.79999999999927</c:v>
                </c:pt>
                <c:pt idx="109">
                  <c:v>-679.52000000000044</c:v>
                </c:pt>
                <c:pt idx="110">
                  <c:v>-676.84000000000015</c:v>
                </c:pt>
                <c:pt idx="111">
                  <c:v>-669.63999999999942</c:v>
                </c:pt>
                <c:pt idx="112">
                  <c:v>-657.03999999999905</c:v>
                </c:pt>
                <c:pt idx="113">
                  <c:v>-649.20000000000073</c:v>
                </c:pt>
                <c:pt idx="114">
                  <c:v>-644.71999999999935</c:v>
                </c:pt>
                <c:pt idx="115">
                  <c:v>-643.60000000000036</c:v>
                </c:pt>
                <c:pt idx="116">
                  <c:v>-635.44000000000051</c:v>
                </c:pt>
                <c:pt idx="117">
                  <c:v>-631.31999999999971</c:v>
                </c:pt>
                <c:pt idx="118">
                  <c:v>-629.20000000000073</c:v>
                </c:pt>
                <c:pt idx="119">
                  <c:v>-628.36000000000058</c:v>
                </c:pt>
                <c:pt idx="120">
                  <c:v>-619.28000000000065</c:v>
                </c:pt>
                <c:pt idx="121">
                  <c:v>-604.20000000000073</c:v>
                </c:pt>
                <c:pt idx="122">
                  <c:v>-589.19999999999891</c:v>
                </c:pt>
                <c:pt idx="123">
                  <c:v>-564.27999999999884</c:v>
                </c:pt>
                <c:pt idx="124">
                  <c:v>-556.88000000000011</c:v>
                </c:pt>
                <c:pt idx="125">
                  <c:v>-555.63999999999942</c:v>
                </c:pt>
                <c:pt idx="126">
                  <c:v>-544.60000000000036</c:v>
                </c:pt>
                <c:pt idx="127">
                  <c:v>-538.07999999999993</c:v>
                </c:pt>
                <c:pt idx="128">
                  <c:v>-536.20000000000073</c:v>
                </c:pt>
                <c:pt idx="129">
                  <c:v>-528.71999999999935</c:v>
                </c:pt>
                <c:pt idx="130">
                  <c:v>-518.84000000000015</c:v>
                </c:pt>
                <c:pt idx="131">
                  <c:v>-518.51999999999862</c:v>
                </c:pt>
                <c:pt idx="132">
                  <c:v>-509</c:v>
                </c:pt>
                <c:pt idx="133">
                  <c:v>-503.79999999999927</c:v>
                </c:pt>
                <c:pt idx="134">
                  <c:v>-494.40000000000146</c:v>
                </c:pt>
                <c:pt idx="135">
                  <c:v>-492.44000000000051</c:v>
                </c:pt>
                <c:pt idx="136">
                  <c:v>-478.36000000000058</c:v>
                </c:pt>
                <c:pt idx="137">
                  <c:v>-472.79999999999927</c:v>
                </c:pt>
                <c:pt idx="138">
                  <c:v>-471.11999999999898</c:v>
                </c:pt>
                <c:pt idx="139">
                  <c:v>-453.07999999999811</c:v>
                </c:pt>
                <c:pt idx="140">
                  <c:v>-439.60000000000036</c:v>
                </c:pt>
                <c:pt idx="141">
                  <c:v>-434.20000000000073</c:v>
                </c:pt>
                <c:pt idx="142">
                  <c:v>-425.40000000000146</c:v>
                </c:pt>
                <c:pt idx="143">
                  <c:v>-418.51999999999862</c:v>
                </c:pt>
                <c:pt idx="144">
                  <c:v>-415.80000000000109</c:v>
                </c:pt>
                <c:pt idx="145">
                  <c:v>-414.79999999999927</c:v>
                </c:pt>
                <c:pt idx="146">
                  <c:v>-400.27999999999884</c:v>
                </c:pt>
                <c:pt idx="147">
                  <c:v>-399.84000000000015</c:v>
                </c:pt>
                <c:pt idx="148">
                  <c:v>-397.95999999999913</c:v>
                </c:pt>
                <c:pt idx="149">
                  <c:v>-396</c:v>
                </c:pt>
                <c:pt idx="150">
                  <c:v>-372.48000000000138</c:v>
                </c:pt>
                <c:pt idx="151">
                  <c:v>-364.44000000000051</c:v>
                </c:pt>
                <c:pt idx="152">
                  <c:v>-358.95999999999913</c:v>
                </c:pt>
                <c:pt idx="153">
                  <c:v>-353.07999999999811</c:v>
                </c:pt>
                <c:pt idx="154">
                  <c:v>-348.72000000000116</c:v>
                </c:pt>
                <c:pt idx="155">
                  <c:v>-342.15999999999985</c:v>
                </c:pt>
                <c:pt idx="156">
                  <c:v>-338.79999999999927</c:v>
                </c:pt>
                <c:pt idx="157">
                  <c:v>-338.11999999999898</c:v>
                </c:pt>
                <c:pt idx="158">
                  <c:v>-337.76000000000022</c:v>
                </c:pt>
                <c:pt idx="159">
                  <c:v>-288.68000000000029</c:v>
                </c:pt>
                <c:pt idx="160">
                  <c:v>-272.60000000000036</c:v>
                </c:pt>
                <c:pt idx="161">
                  <c:v>-271.23999999999978</c:v>
                </c:pt>
                <c:pt idx="162">
                  <c:v>-267</c:v>
                </c:pt>
                <c:pt idx="163">
                  <c:v>-266.88000000000011</c:v>
                </c:pt>
                <c:pt idx="164">
                  <c:v>-254.79999999999927</c:v>
                </c:pt>
                <c:pt idx="165">
                  <c:v>-242.55999999999949</c:v>
                </c:pt>
                <c:pt idx="166">
                  <c:v>-238.79999999999927</c:v>
                </c:pt>
                <c:pt idx="167">
                  <c:v>-229.76000000000022</c:v>
                </c:pt>
                <c:pt idx="168">
                  <c:v>-222.72000000000116</c:v>
                </c:pt>
                <c:pt idx="169">
                  <c:v>-205.36000000000058</c:v>
                </c:pt>
                <c:pt idx="170">
                  <c:v>-168.15999999999985</c:v>
                </c:pt>
                <c:pt idx="171">
                  <c:v>-159.03999999999905</c:v>
                </c:pt>
                <c:pt idx="172">
                  <c:v>-130.51999999999862</c:v>
                </c:pt>
                <c:pt idx="173">
                  <c:v>-130.15999999999985</c:v>
                </c:pt>
                <c:pt idx="174">
                  <c:v>-125.40000000000146</c:v>
                </c:pt>
                <c:pt idx="175">
                  <c:v>-116.84000000000015</c:v>
                </c:pt>
                <c:pt idx="176">
                  <c:v>-115.15999999999985</c:v>
                </c:pt>
                <c:pt idx="177">
                  <c:v>-108.47999999999956</c:v>
                </c:pt>
                <c:pt idx="178">
                  <c:v>-107.52000000000044</c:v>
                </c:pt>
                <c:pt idx="179">
                  <c:v>-103.68000000000029</c:v>
                </c:pt>
                <c:pt idx="180">
                  <c:v>-102.92000000000007</c:v>
                </c:pt>
                <c:pt idx="181">
                  <c:v>-98.079999999999927</c:v>
                </c:pt>
                <c:pt idx="182">
                  <c:v>-93.319999999999709</c:v>
                </c:pt>
                <c:pt idx="183">
                  <c:v>-85.719999999999345</c:v>
                </c:pt>
                <c:pt idx="184">
                  <c:v>-84.799999999999272</c:v>
                </c:pt>
                <c:pt idx="185">
                  <c:v>-76.720000000001164</c:v>
                </c:pt>
                <c:pt idx="186">
                  <c:v>-73.559999999999491</c:v>
                </c:pt>
                <c:pt idx="187">
                  <c:v>-73.279999999998836</c:v>
                </c:pt>
                <c:pt idx="188">
                  <c:v>-72.920000000001892</c:v>
                </c:pt>
                <c:pt idx="189">
                  <c:v>-61.760000000000218</c:v>
                </c:pt>
                <c:pt idx="190">
                  <c:v>-59.039999999999054</c:v>
                </c:pt>
                <c:pt idx="191">
                  <c:v>-51</c:v>
                </c:pt>
                <c:pt idx="192">
                  <c:v>-41.680000000000291</c:v>
                </c:pt>
                <c:pt idx="193">
                  <c:v>-35.920000000000073</c:v>
                </c:pt>
                <c:pt idx="194">
                  <c:v>-33.119999999998981</c:v>
                </c:pt>
                <c:pt idx="195">
                  <c:v>-31.119999999998981</c:v>
                </c:pt>
                <c:pt idx="196">
                  <c:v>-22.480000000001382</c:v>
                </c:pt>
                <c:pt idx="197">
                  <c:v>-22.200000000000728</c:v>
                </c:pt>
                <c:pt idx="198">
                  <c:v>-20.920000000000073</c:v>
                </c:pt>
                <c:pt idx="199">
                  <c:v>-4.680000000000291</c:v>
                </c:pt>
                <c:pt idx="200">
                  <c:v>1.1199999999998909</c:v>
                </c:pt>
                <c:pt idx="201">
                  <c:v>1.7600000000002183</c:v>
                </c:pt>
                <c:pt idx="202">
                  <c:v>4.1599999999998545</c:v>
                </c:pt>
                <c:pt idx="203">
                  <c:v>16.040000000000873</c:v>
                </c:pt>
                <c:pt idx="204">
                  <c:v>19.680000000000291</c:v>
                </c:pt>
                <c:pt idx="205">
                  <c:v>20.520000000000437</c:v>
                </c:pt>
                <c:pt idx="206">
                  <c:v>26.440000000000509</c:v>
                </c:pt>
                <c:pt idx="207">
                  <c:v>29.280000000000655</c:v>
                </c:pt>
                <c:pt idx="208">
                  <c:v>30.040000000000873</c:v>
                </c:pt>
                <c:pt idx="209">
                  <c:v>30.840000000000146</c:v>
                </c:pt>
                <c:pt idx="210">
                  <c:v>32.880000000001019</c:v>
                </c:pt>
                <c:pt idx="211">
                  <c:v>40.520000000000437</c:v>
                </c:pt>
                <c:pt idx="212">
                  <c:v>43.680000000000291</c:v>
                </c:pt>
                <c:pt idx="213">
                  <c:v>44.159999999999854</c:v>
                </c:pt>
                <c:pt idx="214">
                  <c:v>49.159999999999854</c:v>
                </c:pt>
                <c:pt idx="215">
                  <c:v>49.559999999999491</c:v>
                </c:pt>
                <c:pt idx="216">
                  <c:v>52.599999999998545</c:v>
                </c:pt>
                <c:pt idx="217">
                  <c:v>59.119999999998981</c:v>
                </c:pt>
                <c:pt idx="218">
                  <c:v>81.840000000000146</c:v>
                </c:pt>
                <c:pt idx="219">
                  <c:v>91.440000000000509</c:v>
                </c:pt>
                <c:pt idx="220">
                  <c:v>109.80000000000109</c:v>
                </c:pt>
                <c:pt idx="221">
                  <c:v>111.68000000000029</c:v>
                </c:pt>
                <c:pt idx="222">
                  <c:v>112.23999999999978</c:v>
                </c:pt>
                <c:pt idx="223">
                  <c:v>120.84000000000015</c:v>
                </c:pt>
                <c:pt idx="224">
                  <c:v>130.23999999999978</c:v>
                </c:pt>
                <c:pt idx="225">
                  <c:v>131.55999999999949</c:v>
                </c:pt>
                <c:pt idx="226">
                  <c:v>150.84000000000015</c:v>
                </c:pt>
                <c:pt idx="227">
                  <c:v>154.11999999999898</c:v>
                </c:pt>
                <c:pt idx="228">
                  <c:v>163.44000000000051</c:v>
                </c:pt>
                <c:pt idx="229">
                  <c:v>163.47999999999956</c:v>
                </c:pt>
                <c:pt idx="230">
                  <c:v>179.47999999999956</c:v>
                </c:pt>
                <c:pt idx="231">
                  <c:v>206.36000000000058</c:v>
                </c:pt>
                <c:pt idx="232">
                  <c:v>211.88000000000102</c:v>
                </c:pt>
                <c:pt idx="233">
                  <c:v>224</c:v>
                </c:pt>
                <c:pt idx="234">
                  <c:v>240.15999999999985</c:v>
                </c:pt>
                <c:pt idx="235">
                  <c:v>253.28000000000065</c:v>
                </c:pt>
                <c:pt idx="236">
                  <c:v>259.84000000000015</c:v>
                </c:pt>
                <c:pt idx="237">
                  <c:v>269.07999999999993</c:v>
                </c:pt>
                <c:pt idx="238">
                  <c:v>282.07999999999993</c:v>
                </c:pt>
                <c:pt idx="239">
                  <c:v>285.27999999999884</c:v>
                </c:pt>
                <c:pt idx="240">
                  <c:v>305.11999999999898</c:v>
                </c:pt>
                <c:pt idx="241">
                  <c:v>312.48000000000138</c:v>
                </c:pt>
                <c:pt idx="242">
                  <c:v>315.88000000000102</c:v>
                </c:pt>
                <c:pt idx="243">
                  <c:v>340</c:v>
                </c:pt>
                <c:pt idx="244">
                  <c:v>347.71999999999935</c:v>
                </c:pt>
                <c:pt idx="245">
                  <c:v>348.07999999999993</c:v>
                </c:pt>
                <c:pt idx="246">
                  <c:v>348.59999999999854</c:v>
                </c:pt>
                <c:pt idx="247">
                  <c:v>349.11999999999898</c:v>
                </c:pt>
                <c:pt idx="248">
                  <c:v>349.84000000000015</c:v>
                </c:pt>
                <c:pt idx="249">
                  <c:v>350.20000000000073</c:v>
                </c:pt>
                <c:pt idx="250">
                  <c:v>359.63999999999942</c:v>
                </c:pt>
                <c:pt idx="251">
                  <c:v>378.84000000000015</c:v>
                </c:pt>
                <c:pt idx="252">
                  <c:v>384.88000000000102</c:v>
                </c:pt>
                <c:pt idx="253">
                  <c:v>391.79999999999927</c:v>
                </c:pt>
                <c:pt idx="254">
                  <c:v>392.03999999999905</c:v>
                </c:pt>
                <c:pt idx="255">
                  <c:v>392.11999999999898</c:v>
                </c:pt>
                <c:pt idx="256">
                  <c:v>393.11999999999898</c:v>
                </c:pt>
                <c:pt idx="257">
                  <c:v>393.23999999999978</c:v>
                </c:pt>
                <c:pt idx="258">
                  <c:v>415.23999999999978</c:v>
                </c:pt>
                <c:pt idx="259">
                  <c:v>422.23999999999978</c:v>
                </c:pt>
                <c:pt idx="260">
                  <c:v>423.84000000000015</c:v>
                </c:pt>
                <c:pt idx="261">
                  <c:v>432.31999999999971</c:v>
                </c:pt>
                <c:pt idx="262">
                  <c:v>437.15999999999985</c:v>
                </c:pt>
                <c:pt idx="263">
                  <c:v>439.88000000000011</c:v>
                </c:pt>
                <c:pt idx="264">
                  <c:v>451.84000000000015</c:v>
                </c:pt>
                <c:pt idx="265">
                  <c:v>454.31999999999971</c:v>
                </c:pt>
                <c:pt idx="266">
                  <c:v>466.92000000000007</c:v>
                </c:pt>
                <c:pt idx="267">
                  <c:v>467.35999999999967</c:v>
                </c:pt>
                <c:pt idx="268">
                  <c:v>469</c:v>
                </c:pt>
                <c:pt idx="269">
                  <c:v>471.52000000000044</c:v>
                </c:pt>
                <c:pt idx="270">
                  <c:v>476.27999999999884</c:v>
                </c:pt>
                <c:pt idx="271">
                  <c:v>481.23999999999978</c:v>
                </c:pt>
                <c:pt idx="272">
                  <c:v>491.03999999999905</c:v>
                </c:pt>
                <c:pt idx="273">
                  <c:v>494.44000000000051</c:v>
                </c:pt>
                <c:pt idx="274">
                  <c:v>498.23999999999978</c:v>
                </c:pt>
                <c:pt idx="275">
                  <c:v>501.11999999999898</c:v>
                </c:pt>
                <c:pt idx="276">
                  <c:v>505.20000000000073</c:v>
                </c:pt>
                <c:pt idx="277">
                  <c:v>511.72000000000116</c:v>
                </c:pt>
                <c:pt idx="278">
                  <c:v>513.88000000000102</c:v>
                </c:pt>
                <c:pt idx="279">
                  <c:v>514.48000000000138</c:v>
                </c:pt>
                <c:pt idx="280">
                  <c:v>515.84000000000015</c:v>
                </c:pt>
                <c:pt idx="281">
                  <c:v>516.47999999999956</c:v>
                </c:pt>
                <c:pt idx="282">
                  <c:v>520.11999999999989</c:v>
                </c:pt>
                <c:pt idx="283">
                  <c:v>524.88000000000102</c:v>
                </c:pt>
                <c:pt idx="284">
                  <c:v>525.55999999999767</c:v>
                </c:pt>
                <c:pt idx="285">
                  <c:v>527.35999999999967</c:v>
                </c:pt>
                <c:pt idx="286">
                  <c:v>529.92000000000189</c:v>
                </c:pt>
                <c:pt idx="287">
                  <c:v>541.15999999999985</c:v>
                </c:pt>
                <c:pt idx="288">
                  <c:v>543.07999999999993</c:v>
                </c:pt>
                <c:pt idx="289">
                  <c:v>551.44000000000051</c:v>
                </c:pt>
                <c:pt idx="290">
                  <c:v>558.36000000000058</c:v>
                </c:pt>
                <c:pt idx="291">
                  <c:v>564.72000000000116</c:v>
                </c:pt>
                <c:pt idx="292">
                  <c:v>570.63999999999942</c:v>
                </c:pt>
                <c:pt idx="293">
                  <c:v>572.88000000000102</c:v>
                </c:pt>
                <c:pt idx="294">
                  <c:v>574.79999999999927</c:v>
                </c:pt>
                <c:pt idx="295">
                  <c:v>575.55999999999949</c:v>
                </c:pt>
                <c:pt idx="296">
                  <c:v>579.31999999999971</c:v>
                </c:pt>
                <c:pt idx="297">
                  <c:v>591.19999999999891</c:v>
                </c:pt>
                <c:pt idx="298">
                  <c:v>604.63999999999942</c:v>
                </c:pt>
                <c:pt idx="299">
                  <c:v>605.52000000000044</c:v>
                </c:pt>
                <c:pt idx="300">
                  <c:v>611.40000000000146</c:v>
                </c:pt>
                <c:pt idx="301">
                  <c:v>626.47999999999956</c:v>
                </c:pt>
                <c:pt idx="302">
                  <c:v>629.76000000000022</c:v>
                </c:pt>
                <c:pt idx="303">
                  <c:v>632.28000000000065</c:v>
                </c:pt>
                <c:pt idx="304">
                  <c:v>644.36000000000058</c:v>
                </c:pt>
                <c:pt idx="305">
                  <c:v>645.23999999999978</c:v>
                </c:pt>
                <c:pt idx="306">
                  <c:v>655.7599999999984</c:v>
                </c:pt>
                <c:pt idx="307">
                  <c:v>671.03999999999905</c:v>
                </c:pt>
                <c:pt idx="308">
                  <c:v>674.11999999999898</c:v>
                </c:pt>
                <c:pt idx="309">
                  <c:v>683.23999999999978</c:v>
                </c:pt>
                <c:pt idx="310">
                  <c:v>684.39999999999964</c:v>
                </c:pt>
                <c:pt idx="311">
                  <c:v>690.39999999999964</c:v>
                </c:pt>
                <c:pt idx="312">
                  <c:v>692.92000000000189</c:v>
                </c:pt>
                <c:pt idx="313">
                  <c:v>697</c:v>
                </c:pt>
                <c:pt idx="314">
                  <c:v>698.15999999999985</c:v>
                </c:pt>
                <c:pt idx="315">
                  <c:v>701.76000000000022</c:v>
                </c:pt>
                <c:pt idx="316">
                  <c:v>707.76000000000022</c:v>
                </c:pt>
                <c:pt idx="317">
                  <c:v>709.11999999999989</c:v>
                </c:pt>
                <c:pt idx="318">
                  <c:v>709.55999999999949</c:v>
                </c:pt>
                <c:pt idx="319">
                  <c:v>711.96000000000095</c:v>
                </c:pt>
                <c:pt idx="320">
                  <c:v>715.79999999999927</c:v>
                </c:pt>
                <c:pt idx="321">
                  <c:v>726.55999999999949</c:v>
                </c:pt>
                <c:pt idx="322">
                  <c:v>736.79999999999927</c:v>
                </c:pt>
                <c:pt idx="323">
                  <c:v>737.63999999999942</c:v>
                </c:pt>
                <c:pt idx="324">
                  <c:v>742.35999999999967</c:v>
                </c:pt>
                <c:pt idx="325">
                  <c:v>744.39999999999964</c:v>
                </c:pt>
                <c:pt idx="326">
                  <c:v>744.59999999999854</c:v>
                </c:pt>
                <c:pt idx="327">
                  <c:v>751.28000000000065</c:v>
                </c:pt>
                <c:pt idx="328">
                  <c:v>754.31999999999971</c:v>
                </c:pt>
                <c:pt idx="329">
                  <c:v>758.92000000000007</c:v>
                </c:pt>
                <c:pt idx="330">
                  <c:v>760</c:v>
                </c:pt>
                <c:pt idx="331">
                  <c:v>760.40000000000146</c:v>
                </c:pt>
                <c:pt idx="332">
                  <c:v>770.07999999999811</c:v>
                </c:pt>
                <c:pt idx="333">
                  <c:v>770.15999999999985</c:v>
                </c:pt>
                <c:pt idx="334">
                  <c:v>785.47999999999956</c:v>
                </c:pt>
                <c:pt idx="335">
                  <c:v>787.28000000000065</c:v>
                </c:pt>
                <c:pt idx="336">
                  <c:v>798.55999999999949</c:v>
                </c:pt>
                <c:pt idx="337">
                  <c:v>800.84000000000015</c:v>
                </c:pt>
                <c:pt idx="338">
                  <c:v>806.19999999999891</c:v>
                </c:pt>
                <c:pt idx="339">
                  <c:v>817.76000000000022</c:v>
                </c:pt>
                <c:pt idx="340">
                  <c:v>831.35999999999967</c:v>
                </c:pt>
                <c:pt idx="341">
                  <c:v>835.79999999999927</c:v>
                </c:pt>
                <c:pt idx="342">
                  <c:v>839.11999999999898</c:v>
                </c:pt>
                <c:pt idx="343">
                  <c:v>839.88000000000102</c:v>
                </c:pt>
                <c:pt idx="344">
                  <c:v>841.55999999999949</c:v>
                </c:pt>
                <c:pt idx="345">
                  <c:v>841.84000000000015</c:v>
                </c:pt>
                <c:pt idx="346">
                  <c:v>842.48000000000138</c:v>
                </c:pt>
                <c:pt idx="347">
                  <c:v>844.36000000000058</c:v>
                </c:pt>
                <c:pt idx="348">
                  <c:v>851.07999999999811</c:v>
                </c:pt>
                <c:pt idx="349">
                  <c:v>860.59999999999854</c:v>
                </c:pt>
                <c:pt idx="350">
                  <c:v>863.63999999999942</c:v>
                </c:pt>
                <c:pt idx="351">
                  <c:v>866.96000000000095</c:v>
                </c:pt>
                <c:pt idx="352">
                  <c:v>875.84000000000015</c:v>
                </c:pt>
                <c:pt idx="353">
                  <c:v>883.15999999999985</c:v>
                </c:pt>
                <c:pt idx="354">
                  <c:v>883.44000000000051</c:v>
                </c:pt>
                <c:pt idx="355">
                  <c:v>894.63999999999942</c:v>
                </c:pt>
                <c:pt idx="356">
                  <c:v>911.20000000000073</c:v>
                </c:pt>
                <c:pt idx="357">
                  <c:v>913.07999999999993</c:v>
                </c:pt>
                <c:pt idx="358">
                  <c:v>916.07999999999993</c:v>
                </c:pt>
                <c:pt idx="359">
                  <c:v>918.71999999999935</c:v>
                </c:pt>
                <c:pt idx="360">
                  <c:v>927.80000000000109</c:v>
                </c:pt>
                <c:pt idx="361">
                  <c:v>937.63999999999942</c:v>
                </c:pt>
                <c:pt idx="362">
                  <c:v>940.48000000000138</c:v>
                </c:pt>
                <c:pt idx="363">
                  <c:v>947</c:v>
                </c:pt>
                <c:pt idx="364">
                  <c:v>949.20000000000073</c:v>
                </c:pt>
                <c:pt idx="365">
                  <c:v>951.72000000000116</c:v>
                </c:pt>
                <c:pt idx="366">
                  <c:v>953.59999999999854</c:v>
                </c:pt>
                <c:pt idx="367">
                  <c:v>963.95999999999913</c:v>
                </c:pt>
                <c:pt idx="368">
                  <c:v>966.71999999999935</c:v>
                </c:pt>
                <c:pt idx="369">
                  <c:v>966.92000000000007</c:v>
                </c:pt>
                <c:pt idx="370">
                  <c:v>968.23999999999978</c:v>
                </c:pt>
                <c:pt idx="371">
                  <c:v>968.43999999999869</c:v>
                </c:pt>
                <c:pt idx="372">
                  <c:v>975</c:v>
                </c:pt>
                <c:pt idx="373">
                  <c:v>975.36000000000058</c:v>
                </c:pt>
                <c:pt idx="374">
                  <c:v>977.07999999999993</c:v>
                </c:pt>
                <c:pt idx="375">
                  <c:v>981.47999999999956</c:v>
                </c:pt>
                <c:pt idx="376">
                  <c:v>985.16000000000076</c:v>
                </c:pt>
                <c:pt idx="377">
                  <c:v>989.60000000000036</c:v>
                </c:pt>
                <c:pt idx="378">
                  <c:v>1001.2799999999988</c:v>
                </c:pt>
                <c:pt idx="379">
                  <c:v>1019.5599999999995</c:v>
                </c:pt>
                <c:pt idx="380">
                  <c:v>1019.8000000000011</c:v>
                </c:pt>
                <c:pt idx="381">
                  <c:v>1029.8400000000001</c:v>
                </c:pt>
                <c:pt idx="382">
                  <c:v>1031.2399999999998</c:v>
                </c:pt>
                <c:pt idx="383">
                  <c:v>1046.0399999999991</c:v>
                </c:pt>
                <c:pt idx="384">
                  <c:v>1048.3600000000006</c:v>
                </c:pt>
                <c:pt idx="385">
                  <c:v>1049.08</c:v>
                </c:pt>
                <c:pt idx="386">
                  <c:v>1049.5199999999986</c:v>
                </c:pt>
                <c:pt idx="387">
                  <c:v>1050.4000000000015</c:v>
                </c:pt>
                <c:pt idx="388">
                  <c:v>1052.8400000000001</c:v>
                </c:pt>
                <c:pt idx="389">
                  <c:v>1063.7199999999993</c:v>
                </c:pt>
                <c:pt idx="390">
                  <c:v>1065.4800000000014</c:v>
                </c:pt>
                <c:pt idx="391">
                  <c:v>1066.880000000001</c:v>
                </c:pt>
                <c:pt idx="392">
                  <c:v>1071.92</c:v>
                </c:pt>
                <c:pt idx="393">
                  <c:v>1075.4399999999987</c:v>
                </c:pt>
                <c:pt idx="394">
                  <c:v>1080.1599999999999</c:v>
                </c:pt>
                <c:pt idx="395">
                  <c:v>1082.4799999999996</c:v>
                </c:pt>
                <c:pt idx="396">
                  <c:v>1083.7600000000002</c:v>
                </c:pt>
                <c:pt idx="397">
                  <c:v>1088.0399999999991</c:v>
                </c:pt>
                <c:pt idx="398">
                  <c:v>1088.4400000000005</c:v>
                </c:pt>
                <c:pt idx="399">
                  <c:v>1108.6399999999994</c:v>
                </c:pt>
                <c:pt idx="400">
                  <c:v>1114</c:v>
                </c:pt>
                <c:pt idx="401">
                  <c:v>1116.9600000000009</c:v>
                </c:pt>
                <c:pt idx="402">
                  <c:v>1119</c:v>
                </c:pt>
                <c:pt idx="403">
                  <c:v>1119.3599999999997</c:v>
                </c:pt>
                <c:pt idx="404">
                  <c:v>1119.6399999999994</c:v>
                </c:pt>
                <c:pt idx="405">
                  <c:v>1123.1999999999989</c:v>
                </c:pt>
                <c:pt idx="406">
                  <c:v>1125.8400000000001</c:v>
                </c:pt>
                <c:pt idx="407">
                  <c:v>1128.4799999999996</c:v>
                </c:pt>
                <c:pt idx="408">
                  <c:v>1131.4400000000023</c:v>
                </c:pt>
                <c:pt idx="409">
                  <c:v>1142.5200000000004</c:v>
                </c:pt>
                <c:pt idx="410">
                  <c:v>1152.6399999999994</c:v>
                </c:pt>
                <c:pt idx="411">
                  <c:v>1155.3600000000006</c:v>
                </c:pt>
                <c:pt idx="412">
                  <c:v>1156.9200000000019</c:v>
                </c:pt>
                <c:pt idx="413">
                  <c:v>1160.5999999999985</c:v>
                </c:pt>
                <c:pt idx="414">
                  <c:v>1160.7600000000002</c:v>
                </c:pt>
                <c:pt idx="415">
                  <c:v>1162.8000000000011</c:v>
                </c:pt>
                <c:pt idx="416">
                  <c:v>1166.2799999999988</c:v>
                </c:pt>
                <c:pt idx="417">
                  <c:v>1177.3999999999996</c:v>
                </c:pt>
                <c:pt idx="418">
                  <c:v>1177.7600000000002</c:v>
                </c:pt>
                <c:pt idx="419">
                  <c:v>1180.4800000000014</c:v>
                </c:pt>
                <c:pt idx="420">
                  <c:v>1180.880000000001</c:v>
                </c:pt>
                <c:pt idx="421">
                  <c:v>1181.6800000000003</c:v>
                </c:pt>
                <c:pt idx="422">
                  <c:v>1183.5599999999995</c:v>
                </c:pt>
                <c:pt idx="423">
                  <c:v>1187</c:v>
                </c:pt>
                <c:pt idx="424">
                  <c:v>1194.5200000000004</c:v>
                </c:pt>
                <c:pt idx="425">
                  <c:v>1206.2399999999998</c:v>
                </c:pt>
                <c:pt idx="426">
                  <c:v>1214.4400000000023</c:v>
                </c:pt>
                <c:pt idx="427">
                  <c:v>1216.5599999999995</c:v>
                </c:pt>
                <c:pt idx="428">
                  <c:v>1222.7999999999993</c:v>
                </c:pt>
                <c:pt idx="429">
                  <c:v>1226.8400000000001</c:v>
                </c:pt>
                <c:pt idx="430">
                  <c:v>1242.6000000000004</c:v>
                </c:pt>
                <c:pt idx="431">
                  <c:v>1245.3600000000006</c:v>
                </c:pt>
                <c:pt idx="432">
                  <c:v>1245.920000000001</c:v>
                </c:pt>
                <c:pt idx="433">
                  <c:v>1254.2000000000007</c:v>
                </c:pt>
                <c:pt idx="434">
                  <c:v>1256.2000000000007</c:v>
                </c:pt>
                <c:pt idx="435">
                  <c:v>1257.7600000000002</c:v>
                </c:pt>
                <c:pt idx="436">
                  <c:v>1268.8400000000001</c:v>
                </c:pt>
                <c:pt idx="437">
                  <c:v>1274.4400000000005</c:v>
                </c:pt>
                <c:pt idx="438">
                  <c:v>1278.0400000000009</c:v>
                </c:pt>
                <c:pt idx="439">
                  <c:v>1282.9600000000009</c:v>
                </c:pt>
                <c:pt idx="440">
                  <c:v>1283.2800000000007</c:v>
                </c:pt>
                <c:pt idx="441">
                  <c:v>1283.4400000000005</c:v>
                </c:pt>
                <c:pt idx="442">
                  <c:v>1284.2800000000007</c:v>
                </c:pt>
                <c:pt idx="443">
                  <c:v>1286.7600000000002</c:v>
                </c:pt>
                <c:pt idx="444">
                  <c:v>1289.5999999999985</c:v>
                </c:pt>
                <c:pt idx="445">
                  <c:v>1298.4400000000005</c:v>
                </c:pt>
                <c:pt idx="446">
                  <c:v>1304.880000000001</c:v>
                </c:pt>
                <c:pt idx="447">
                  <c:v>1310.1599999999999</c:v>
                </c:pt>
                <c:pt idx="448">
                  <c:v>1315.5999999999985</c:v>
                </c:pt>
                <c:pt idx="449">
                  <c:v>1316.3999999999996</c:v>
                </c:pt>
                <c:pt idx="450">
                  <c:v>1317.9599999999991</c:v>
                </c:pt>
                <c:pt idx="451">
                  <c:v>1322.1600000000008</c:v>
                </c:pt>
                <c:pt idx="452">
                  <c:v>1329.6400000000003</c:v>
                </c:pt>
                <c:pt idx="453">
                  <c:v>1331.1599999999999</c:v>
                </c:pt>
                <c:pt idx="454">
                  <c:v>1338.3199999999997</c:v>
                </c:pt>
                <c:pt idx="455">
                  <c:v>1340.6800000000003</c:v>
                </c:pt>
                <c:pt idx="456">
                  <c:v>1344.3599999999997</c:v>
                </c:pt>
                <c:pt idx="457">
                  <c:v>1344.7999999999993</c:v>
                </c:pt>
                <c:pt idx="458">
                  <c:v>1353.7199999999993</c:v>
                </c:pt>
                <c:pt idx="459">
                  <c:v>1357.4400000000005</c:v>
                </c:pt>
                <c:pt idx="460">
                  <c:v>1358.7199999999993</c:v>
                </c:pt>
                <c:pt idx="461">
                  <c:v>1362.2799999999988</c:v>
                </c:pt>
                <c:pt idx="462">
                  <c:v>1362.6800000000003</c:v>
                </c:pt>
                <c:pt idx="463">
                  <c:v>1371.5599999999995</c:v>
                </c:pt>
                <c:pt idx="464">
                  <c:v>1373.5200000000004</c:v>
                </c:pt>
                <c:pt idx="465">
                  <c:v>1378.4799999999996</c:v>
                </c:pt>
                <c:pt idx="466">
                  <c:v>1378.7999999999993</c:v>
                </c:pt>
                <c:pt idx="467">
                  <c:v>1380.2399999999998</c:v>
                </c:pt>
                <c:pt idx="468">
                  <c:v>1384.4000000000015</c:v>
                </c:pt>
                <c:pt idx="469">
                  <c:v>1387.4799999999996</c:v>
                </c:pt>
                <c:pt idx="470">
                  <c:v>1394.920000000001</c:v>
                </c:pt>
                <c:pt idx="471">
                  <c:v>1396.5599999999995</c:v>
                </c:pt>
                <c:pt idx="472">
                  <c:v>1402.0799999999981</c:v>
                </c:pt>
                <c:pt idx="473">
                  <c:v>1403.920000000001</c:v>
                </c:pt>
                <c:pt idx="474">
                  <c:v>1410.5600000000013</c:v>
                </c:pt>
                <c:pt idx="475">
                  <c:v>1425.0799999999981</c:v>
                </c:pt>
                <c:pt idx="476">
                  <c:v>1425.2399999999998</c:v>
                </c:pt>
                <c:pt idx="477">
                  <c:v>1427.4400000000005</c:v>
                </c:pt>
                <c:pt idx="478">
                  <c:v>1428.6800000000003</c:v>
                </c:pt>
                <c:pt idx="479">
                  <c:v>1434.6399999999994</c:v>
                </c:pt>
                <c:pt idx="480">
                  <c:v>1447.880000000001</c:v>
                </c:pt>
                <c:pt idx="481">
                  <c:v>1452.5200000000004</c:v>
                </c:pt>
                <c:pt idx="482">
                  <c:v>1452.9599999999991</c:v>
                </c:pt>
                <c:pt idx="483">
                  <c:v>1456.2399999999998</c:v>
                </c:pt>
                <c:pt idx="484">
                  <c:v>1462.8400000000001</c:v>
                </c:pt>
                <c:pt idx="485">
                  <c:v>1467.92</c:v>
                </c:pt>
                <c:pt idx="486">
                  <c:v>1472.1999999999989</c:v>
                </c:pt>
                <c:pt idx="487">
                  <c:v>1474.8400000000001</c:v>
                </c:pt>
                <c:pt idx="488">
                  <c:v>1481.7600000000002</c:v>
                </c:pt>
                <c:pt idx="489">
                  <c:v>1485.6800000000003</c:v>
                </c:pt>
                <c:pt idx="490">
                  <c:v>1487.079999999999</c:v>
                </c:pt>
                <c:pt idx="491">
                  <c:v>1488.88</c:v>
                </c:pt>
                <c:pt idx="492">
                  <c:v>1496</c:v>
                </c:pt>
                <c:pt idx="493">
                  <c:v>1501.0399999999991</c:v>
                </c:pt>
                <c:pt idx="494">
                  <c:v>1502.1599999999999</c:v>
                </c:pt>
                <c:pt idx="495">
                  <c:v>1502.7999999999993</c:v>
                </c:pt>
                <c:pt idx="496">
                  <c:v>1508.5200000000004</c:v>
                </c:pt>
                <c:pt idx="497">
                  <c:v>1508.8000000000011</c:v>
                </c:pt>
                <c:pt idx="498">
                  <c:v>1512.4400000000005</c:v>
                </c:pt>
                <c:pt idx="499">
                  <c:v>1514.7600000000002</c:v>
                </c:pt>
                <c:pt idx="500">
                  <c:v>1516</c:v>
                </c:pt>
                <c:pt idx="501">
                  <c:v>1518.2399999999998</c:v>
                </c:pt>
                <c:pt idx="502">
                  <c:v>1518.3599999999997</c:v>
                </c:pt>
                <c:pt idx="503">
                  <c:v>1521.7999999999993</c:v>
                </c:pt>
                <c:pt idx="504">
                  <c:v>1526.7199999999993</c:v>
                </c:pt>
                <c:pt idx="505">
                  <c:v>1526.9200000000019</c:v>
                </c:pt>
                <c:pt idx="506">
                  <c:v>1527.92</c:v>
                </c:pt>
                <c:pt idx="507">
                  <c:v>1529.2399999999998</c:v>
                </c:pt>
                <c:pt idx="508">
                  <c:v>1529.6399999999994</c:v>
                </c:pt>
                <c:pt idx="509">
                  <c:v>1534.4000000000005</c:v>
                </c:pt>
                <c:pt idx="510">
                  <c:v>1538.7600000000002</c:v>
                </c:pt>
                <c:pt idx="511">
                  <c:v>1547.12</c:v>
                </c:pt>
                <c:pt idx="512">
                  <c:v>1548.119999999999</c:v>
                </c:pt>
                <c:pt idx="513">
                  <c:v>1550.2800000000007</c:v>
                </c:pt>
                <c:pt idx="514">
                  <c:v>1551.4800000000014</c:v>
                </c:pt>
                <c:pt idx="515">
                  <c:v>1555.7600000000002</c:v>
                </c:pt>
                <c:pt idx="516">
                  <c:v>1562.08</c:v>
                </c:pt>
                <c:pt idx="517">
                  <c:v>1563.7200000000012</c:v>
                </c:pt>
                <c:pt idx="518">
                  <c:v>1573.2800000000007</c:v>
                </c:pt>
                <c:pt idx="519">
                  <c:v>1575.6399999999994</c:v>
                </c:pt>
                <c:pt idx="520">
                  <c:v>1577.2399999999998</c:v>
                </c:pt>
                <c:pt idx="521">
                  <c:v>1577.4400000000005</c:v>
                </c:pt>
                <c:pt idx="522">
                  <c:v>1586.880000000001</c:v>
                </c:pt>
                <c:pt idx="523">
                  <c:v>1590.7199999999993</c:v>
                </c:pt>
                <c:pt idx="524">
                  <c:v>1590.8400000000001</c:v>
                </c:pt>
                <c:pt idx="525">
                  <c:v>1594.5599999999995</c:v>
                </c:pt>
                <c:pt idx="526">
                  <c:v>1597.5200000000004</c:v>
                </c:pt>
                <c:pt idx="527">
                  <c:v>1598.7999999999993</c:v>
                </c:pt>
                <c:pt idx="528">
                  <c:v>1601.6399999999994</c:v>
                </c:pt>
                <c:pt idx="529">
                  <c:v>1602.8400000000001</c:v>
                </c:pt>
                <c:pt idx="530">
                  <c:v>1608.3600000000006</c:v>
                </c:pt>
                <c:pt idx="531">
                  <c:v>1612.4400000000005</c:v>
                </c:pt>
                <c:pt idx="532">
                  <c:v>1614.119999999999</c:v>
                </c:pt>
                <c:pt idx="533">
                  <c:v>1615.08</c:v>
                </c:pt>
                <c:pt idx="534">
                  <c:v>1615.6000000000004</c:v>
                </c:pt>
                <c:pt idx="535">
                  <c:v>1618.0399999999991</c:v>
                </c:pt>
                <c:pt idx="536">
                  <c:v>1624.4400000000005</c:v>
                </c:pt>
                <c:pt idx="537">
                  <c:v>1624.4799999999996</c:v>
                </c:pt>
                <c:pt idx="538">
                  <c:v>1635.0399999999991</c:v>
                </c:pt>
                <c:pt idx="539">
                  <c:v>1635.2000000000007</c:v>
                </c:pt>
                <c:pt idx="540">
                  <c:v>1637.3600000000006</c:v>
                </c:pt>
                <c:pt idx="541">
                  <c:v>1638.8400000000001</c:v>
                </c:pt>
                <c:pt idx="542">
                  <c:v>1639.6399999999994</c:v>
                </c:pt>
                <c:pt idx="543">
                  <c:v>1642</c:v>
                </c:pt>
                <c:pt idx="544">
                  <c:v>1644.7199999999993</c:v>
                </c:pt>
                <c:pt idx="545">
                  <c:v>1647.7600000000002</c:v>
                </c:pt>
                <c:pt idx="546">
                  <c:v>1651.12</c:v>
                </c:pt>
                <c:pt idx="547">
                  <c:v>1651.4000000000015</c:v>
                </c:pt>
                <c:pt idx="548">
                  <c:v>1651.5200000000004</c:v>
                </c:pt>
                <c:pt idx="549">
                  <c:v>1653.2799999999988</c:v>
                </c:pt>
                <c:pt idx="550">
                  <c:v>1663.2399999999998</c:v>
                </c:pt>
                <c:pt idx="551">
                  <c:v>1663.5999999999985</c:v>
                </c:pt>
                <c:pt idx="552">
                  <c:v>1666.8400000000001</c:v>
                </c:pt>
                <c:pt idx="553">
                  <c:v>1667.9599999999991</c:v>
                </c:pt>
                <c:pt idx="554">
                  <c:v>1672.8400000000001</c:v>
                </c:pt>
                <c:pt idx="555">
                  <c:v>1673.3199999999997</c:v>
                </c:pt>
                <c:pt idx="556">
                  <c:v>1674</c:v>
                </c:pt>
                <c:pt idx="557">
                  <c:v>1675.6800000000003</c:v>
                </c:pt>
                <c:pt idx="558">
                  <c:v>1677.9600000000009</c:v>
                </c:pt>
                <c:pt idx="559">
                  <c:v>1678.2400000000016</c:v>
                </c:pt>
                <c:pt idx="560">
                  <c:v>1678.6399999999994</c:v>
                </c:pt>
                <c:pt idx="561">
                  <c:v>1685.6800000000003</c:v>
                </c:pt>
                <c:pt idx="562">
                  <c:v>1689.7600000000002</c:v>
                </c:pt>
                <c:pt idx="563">
                  <c:v>1693.4000000000015</c:v>
                </c:pt>
                <c:pt idx="564">
                  <c:v>1693.7199999999993</c:v>
                </c:pt>
                <c:pt idx="565">
                  <c:v>1693.92</c:v>
                </c:pt>
                <c:pt idx="566">
                  <c:v>1695</c:v>
                </c:pt>
                <c:pt idx="567">
                  <c:v>1695.880000000001</c:v>
                </c:pt>
                <c:pt idx="568">
                  <c:v>1697.3600000000006</c:v>
                </c:pt>
                <c:pt idx="569">
                  <c:v>1699.12</c:v>
                </c:pt>
                <c:pt idx="570">
                  <c:v>1700</c:v>
                </c:pt>
                <c:pt idx="571">
                  <c:v>1700.0400000000009</c:v>
                </c:pt>
                <c:pt idx="572">
                  <c:v>1702.4400000000005</c:v>
                </c:pt>
                <c:pt idx="573">
                  <c:v>1706.5200000000004</c:v>
                </c:pt>
                <c:pt idx="574">
                  <c:v>1706.6800000000003</c:v>
                </c:pt>
                <c:pt idx="575">
                  <c:v>1708.2400000000016</c:v>
                </c:pt>
                <c:pt idx="576">
                  <c:v>1709.4400000000005</c:v>
                </c:pt>
                <c:pt idx="577">
                  <c:v>1709.7199999999993</c:v>
                </c:pt>
                <c:pt idx="578">
                  <c:v>1709.8400000000001</c:v>
                </c:pt>
                <c:pt idx="579">
                  <c:v>1710.1599999999999</c:v>
                </c:pt>
                <c:pt idx="580">
                  <c:v>1710.88</c:v>
                </c:pt>
                <c:pt idx="581">
                  <c:v>1711.6399999999994</c:v>
                </c:pt>
                <c:pt idx="582">
                  <c:v>1712.5599999999995</c:v>
                </c:pt>
                <c:pt idx="583">
                  <c:v>1714</c:v>
                </c:pt>
                <c:pt idx="584">
                  <c:v>1720.3600000000006</c:v>
                </c:pt>
                <c:pt idx="585">
                  <c:v>1720.9600000000009</c:v>
                </c:pt>
                <c:pt idx="586">
                  <c:v>1723.880000000001</c:v>
                </c:pt>
                <c:pt idx="587">
                  <c:v>1732.0799999999981</c:v>
                </c:pt>
                <c:pt idx="588">
                  <c:v>1733.0399999999991</c:v>
                </c:pt>
                <c:pt idx="589">
                  <c:v>1733.6400000000003</c:v>
                </c:pt>
                <c:pt idx="590">
                  <c:v>1736.7199999999993</c:v>
                </c:pt>
                <c:pt idx="591">
                  <c:v>1742.2799999999988</c:v>
                </c:pt>
                <c:pt idx="592">
                  <c:v>1754.0799999999981</c:v>
                </c:pt>
                <c:pt idx="593">
                  <c:v>1756.4000000000015</c:v>
                </c:pt>
                <c:pt idx="594">
                  <c:v>1758.4799999999996</c:v>
                </c:pt>
                <c:pt idx="595">
                  <c:v>1759.3600000000006</c:v>
                </c:pt>
                <c:pt idx="596">
                  <c:v>1763.92</c:v>
                </c:pt>
                <c:pt idx="597">
                  <c:v>1764.8000000000011</c:v>
                </c:pt>
                <c:pt idx="598">
                  <c:v>1765.3999999999996</c:v>
                </c:pt>
                <c:pt idx="599">
                  <c:v>1773.880000000001</c:v>
                </c:pt>
                <c:pt idx="600">
                  <c:v>1786.7999999999993</c:v>
                </c:pt>
                <c:pt idx="601">
                  <c:v>1791.4400000000005</c:v>
                </c:pt>
                <c:pt idx="602">
                  <c:v>1792.2799999999988</c:v>
                </c:pt>
                <c:pt idx="603">
                  <c:v>1803.4400000000005</c:v>
                </c:pt>
                <c:pt idx="604">
                  <c:v>1805.3599999999997</c:v>
                </c:pt>
                <c:pt idx="605">
                  <c:v>1809.4000000000005</c:v>
                </c:pt>
                <c:pt idx="606">
                  <c:v>1811.4400000000005</c:v>
                </c:pt>
                <c:pt idx="607">
                  <c:v>1812.6400000000003</c:v>
                </c:pt>
                <c:pt idx="608">
                  <c:v>1815.5599999999995</c:v>
                </c:pt>
                <c:pt idx="609">
                  <c:v>1819.7599999999984</c:v>
                </c:pt>
                <c:pt idx="610">
                  <c:v>1820.4400000000005</c:v>
                </c:pt>
                <c:pt idx="611">
                  <c:v>1824.5599999999995</c:v>
                </c:pt>
                <c:pt idx="612">
                  <c:v>1830.7199999999993</c:v>
                </c:pt>
                <c:pt idx="613">
                  <c:v>1834.3199999999997</c:v>
                </c:pt>
                <c:pt idx="614">
                  <c:v>1839.880000000001</c:v>
                </c:pt>
                <c:pt idx="615">
                  <c:v>1843.5200000000004</c:v>
                </c:pt>
                <c:pt idx="616">
                  <c:v>1848.0399999999991</c:v>
                </c:pt>
                <c:pt idx="617">
                  <c:v>1849.3600000000006</c:v>
                </c:pt>
                <c:pt idx="618">
                  <c:v>1849.7600000000002</c:v>
                </c:pt>
                <c:pt idx="619">
                  <c:v>1851.3600000000006</c:v>
                </c:pt>
                <c:pt idx="620">
                  <c:v>1858.0399999999991</c:v>
                </c:pt>
                <c:pt idx="621">
                  <c:v>1871.5600000000013</c:v>
                </c:pt>
                <c:pt idx="622">
                  <c:v>1872.2399999999998</c:v>
                </c:pt>
                <c:pt idx="623">
                  <c:v>1872.8000000000011</c:v>
                </c:pt>
                <c:pt idx="624">
                  <c:v>1873.1600000000008</c:v>
                </c:pt>
                <c:pt idx="625">
                  <c:v>1874.1600000000008</c:v>
                </c:pt>
                <c:pt idx="626">
                  <c:v>1874.7199999999993</c:v>
                </c:pt>
                <c:pt idx="627">
                  <c:v>1884.1599999999999</c:v>
                </c:pt>
                <c:pt idx="628">
                  <c:v>1887.2799999999988</c:v>
                </c:pt>
                <c:pt idx="629">
                  <c:v>1890.9600000000009</c:v>
                </c:pt>
                <c:pt idx="630">
                  <c:v>1895.119999999999</c:v>
                </c:pt>
                <c:pt idx="631">
                  <c:v>1902.5200000000004</c:v>
                </c:pt>
                <c:pt idx="632">
                  <c:v>1907.4000000000015</c:v>
                </c:pt>
                <c:pt idx="633">
                  <c:v>1908.8400000000001</c:v>
                </c:pt>
                <c:pt idx="634">
                  <c:v>1911.92</c:v>
                </c:pt>
                <c:pt idx="635">
                  <c:v>1913.5599999999977</c:v>
                </c:pt>
                <c:pt idx="636">
                  <c:v>1920.0399999999991</c:v>
                </c:pt>
                <c:pt idx="637">
                  <c:v>1922.7999999999993</c:v>
                </c:pt>
                <c:pt idx="638">
                  <c:v>1924.6800000000003</c:v>
                </c:pt>
                <c:pt idx="639">
                  <c:v>1927.12</c:v>
                </c:pt>
                <c:pt idx="640">
                  <c:v>1935.1599999999999</c:v>
                </c:pt>
                <c:pt idx="641">
                  <c:v>1935.5199999999986</c:v>
                </c:pt>
                <c:pt idx="642">
                  <c:v>1944.3600000000006</c:v>
                </c:pt>
                <c:pt idx="643">
                  <c:v>1946.2000000000007</c:v>
                </c:pt>
                <c:pt idx="644">
                  <c:v>1946.7200000000012</c:v>
                </c:pt>
                <c:pt idx="645">
                  <c:v>1947.6399999999994</c:v>
                </c:pt>
                <c:pt idx="646">
                  <c:v>1949.2800000000007</c:v>
                </c:pt>
                <c:pt idx="647">
                  <c:v>1949.3199999999997</c:v>
                </c:pt>
                <c:pt idx="648">
                  <c:v>1949.4400000000005</c:v>
                </c:pt>
                <c:pt idx="649">
                  <c:v>1952.6399999999994</c:v>
                </c:pt>
                <c:pt idx="650">
                  <c:v>1953.7600000000002</c:v>
                </c:pt>
                <c:pt idx="651">
                  <c:v>1955.0399999999991</c:v>
                </c:pt>
                <c:pt idx="652">
                  <c:v>1955.7200000000012</c:v>
                </c:pt>
                <c:pt idx="653">
                  <c:v>1959.0399999999991</c:v>
                </c:pt>
                <c:pt idx="654">
                  <c:v>1961.08</c:v>
                </c:pt>
                <c:pt idx="655">
                  <c:v>1963.880000000001</c:v>
                </c:pt>
                <c:pt idx="656">
                  <c:v>1970.88</c:v>
                </c:pt>
                <c:pt idx="657">
                  <c:v>1971.880000000001</c:v>
                </c:pt>
                <c:pt idx="658">
                  <c:v>1974.5999999999985</c:v>
                </c:pt>
                <c:pt idx="659">
                  <c:v>1977.0799999999981</c:v>
                </c:pt>
                <c:pt idx="660">
                  <c:v>1977.7600000000002</c:v>
                </c:pt>
                <c:pt idx="661">
                  <c:v>1979.2000000000007</c:v>
                </c:pt>
                <c:pt idx="662">
                  <c:v>1980.9600000000009</c:v>
                </c:pt>
                <c:pt idx="663">
                  <c:v>1982.1599999999999</c:v>
                </c:pt>
                <c:pt idx="664">
                  <c:v>1983</c:v>
                </c:pt>
                <c:pt idx="665">
                  <c:v>1987.0799999999981</c:v>
                </c:pt>
                <c:pt idx="666">
                  <c:v>1987.88</c:v>
                </c:pt>
                <c:pt idx="667">
                  <c:v>1990.1599999999999</c:v>
                </c:pt>
                <c:pt idx="668">
                  <c:v>1990.3199999999997</c:v>
                </c:pt>
                <c:pt idx="669">
                  <c:v>1993.4799999999996</c:v>
                </c:pt>
                <c:pt idx="670">
                  <c:v>1996.3199999999997</c:v>
                </c:pt>
                <c:pt idx="671">
                  <c:v>1997.3599999999997</c:v>
                </c:pt>
                <c:pt idx="672">
                  <c:v>1998.5999999999995</c:v>
                </c:pt>
                <c:pt idx="673">
                  <c:v>2000.2000000000007</c:v>
                </c:pt>
                <c:pt idx="674">
                  <c:v>2004.6800000000003</c:v>
                </c:pt>
                <c:pt idx="675">
                  <c:v>2005.7999999999993</c:v>
                </c:pt>
                <c:pt idx="676">
                  <c:v>2007</c:v>
                </c:pt>
                <c:pt idx="677">
                  <c:v>2007.4800000000014</c:v>
                </c:pt>
                <c:pt idx="678">
                  <c:v>2010.2800000000007</c:v>
                </c:pt>
                <c:pt idx="679">
                  <c:v>2010.4000000000015</c:v>
                </c:pt>
                <c:pt idx="680">
                  <c:v>2017.9600000000009</c:v>
                </c:pt>
                <c:pt idx="681">
                  <c:v>2022.7199999999993</c:v>
                </c:pt>
                <c:pt idx="682">
                  <c:v>2026.3199999999997</c:v>
                </c:pt>
                <c:pt idx="683">
                  <c:v>2028.7600000000002</c:v>
                </c:pt>
                <c:pt idx="684">
                  <c:v>2034</c:v>
                </c:pt>
                <c:pt idx="685">
                  <c:v>2035.3199999999997</c:v>
                </c:pt>
                <c:pt idx="686">
                  <c:v>2037.1599999999999</c:v>
                </c:pt>
                <c:pt idx="687">
                  <c:v>2038.7199999999993</c:v>
                </c:pt>
                <c:pt idx="688">
                  <c:v>2041.7199999999993</c:v>
                </c:pt>
                <c:pt idx="689">
                  <c:v>2042.119999999999</c:v>
                </c:pt>
                <c:pt idx="690">
                  <c:v>2043</c:v>
                </c:pt>
                <c:pt idx="691">
                  <c:v>2048.16</c:v>
                </c:pt>
                <c:pt idx="692">
                  <c:v>2052.16</c:v>
                </c:pt>
                <c:pt idx="693">
                  <c:v>2052.4400000000005</c:v>
                </c:pt>
                <c:pt idx="694">
                  <c:v>2054.6800000000003</c:v>
                </c:pt>
                <c:pt idx="695">
                  <c:v>2055.6800000000003</c:v>
                </c:pt>
                <c:pt idx="696">
                  <c:v>2056.5599999999995</c:v>
                </c:pt>
                <c:pt idx="697">
                  <c:v>2061.0399999999991</c:v>
                </c:pt>
                <c:pt idx="698">
                  <c:v>2066.4400000000005</c:v>
                </c:pt>
                <c:pt idx="699">
                  <c:v>2067.92</c:v>
                </c:pt>
                <c:pt idx="700">
                  <c:v>2070.0400000000009</c:v>
                </c:pt>
                <c:pt idx="701">
                  <c:v>2072.2000000000007</c:v>
                </c:pt>
                <c:pt idx="702">
                  <c:v>2073.2800000000007</c:v>
                </c:pt>
                <c:pt idx="703">
                  <c:v>2074.2000000000007</c:v>
                </c:pt>
                <c:pt idx="704">
                  <c:v>2079.7600000000002</c:v>
                </c:pt>
                <c:pt idx="705">
                  <c:v>2080.880000000001</c:v>
                </c:pt>
                <c:pt idx="706">
                  <c:v>2082.5999999999995</c:v>
                </c:pt>
                <c:pt idx="707">
                  <c:v>2083.7600000000002</c:v>
                </c:pt>
                <c:pt idx="708">
                  <c:v>2085.7999999999993</c:v>
                </c:pt>
                <c:pt idx="709">
                  <c:v>2103.7199999999993</c:v>
                </c:pt>
                <c:pt idx="710">
                  <c:v>2109.4799999999996</c:v>
                </c:pt>
                <c:pt idx="711">
                  <c:v>2111.3199999999988</c:v>
                </c:pt>
                <c:pt idx="712">
                  <c:v>2112.2800000000007</c:v>
                </c:pt>
                <c:pt idx="713">
                  <c:v>2117.9599999999991</c:v>
                </c:pt>
                <c:pt idx="714">
                  <c:v>2120.7600000000002</c:v>
                </c:pt>
                <c:pt idx="715">
                  <c:v>2123.119999999999</c:v>
                </c:pt>
                <c:pt idx="716">
                  <c:v>2130</c:v>
                </c:pt>
                <c:pt idx="717">
                  <c:v>2130.7999999999993</c:v>
                </c:pt>
                <c:pt idx="718">
                  <c:v>2131</c:v>
                </c:pt>
                <c:pt idx="719">
                  <c:v>2131.4800000000014</c:v>
                </c:pt>
                <c:pt idx="720">
                  <c:v>2131.6800000000003</c:v>
                </c:pt>
                <c:pt idx="721">
                  <c:v>2133.5599999999995</c:v>
                </c:pt>
                <c:pt idx="722">
                  <c:v>2134.3600000000006</c:v>
                </c:pt>
                <c:pt idx="723">
                  <c:v>2134.5999999999995</c:v>
                </c:pt>
                <c:pt idx="724">
                  <c:v>2134.6399999999994</c:v>
                </c:pt>
                <c:pt idx="725">
                  <c:v>2135.2800000000007</c:v>
                </c:pt>
                <c:pt idx="726">
                  <c:v>2137.4799999999996</c:v>
                </c:pt>
                <c:pt idx="727">
                  <c:v>2141.12</c:v>
                </c:pt>
                <c:pt idx="728">
                  <c:v>2141.1600000000008</c:v>
                </c:pt>
                <c:pt idx="729">
                  <c:v>2144.6400000000003</c:v>
                </c:pt>
                <c:pt idx="730">
                  <c:v>2145.5199999999986</c:v>
                </c:pt>
                <c:pt idx="731">
                  <c:v>2147.0400000000009</c:v>
                </c:pt>
                <c:pt idx="732">
                  <c:v>2151.5199999999986</c:v>
                </c:pt>
                <c:pt idx="733">
                  <c:v>2153.7200000000012</c:v>
                </c:pt>
                <c:pt idx="734">
                  <c:v>2155.84</c:v>
                </c:pt>
                <c:pt idx="735">
                  <c:v>2156.3999999999996</c:v>
                </c:pt>
                <c:pt idx="736">
                  <c:v>2158.84</c:v>
                </c:pt>
                <c:pt idx="737">
                  <c:v>2162.7999999999993</c:v>
                </c:pt>
                <c:pt idx="738">
                  <c:v>2165.6399999999994</c:v>
                </c:pt>
                <c:pt idx="739">
                  <c:v>2165.84</c:v>
                </c:pt>
                <c:pt idx="740">
                  <c:v>2166.3600000000006</c:v>
                </c:pt>
                <c:pt idx="741">
                  <c:v>2167.3199999999997</c:v>
                </c:pt>
                <c:pt idx="742">
                  <c:v>2172.6800000000003</c:v>
                </c:pt>
                <c:pt idx="743">
                  <c:v>2173.3599999999997</c:v>
                </c:pt>
                <c:pt idx="744">
                  <c:v>2178.4400000000005</c:v>
                </c:pt>
                <c:pt idx="745">
                  <c:v>2179.5200000000004</c:v>
                </c:pt>
                <c:pt idx="746">
                  <c:v>2180.08</c:v>
                </c:pt>
                <c:pt idx="747">
                  <c:v>2184.7600000000002</c:v>
                </c:pt>
                <c:pt idx="748">
                  <c:v>2184.9599999999991</c:v>
                </c:pt>
                <c:pt idx="749">
                  <c:v>2186.7600000000002</c:v>
                </c:pt>
                <c:pt idx="750">
                  <c:v>2187.6400000000003</c:v>
                </c:pt>
                <c:pt idx="751">
                  <c:v>2187.7600000000002</c:v>
                </c:pt>
                <c:pt idx="752">
                  <c:v>2190.84</c:v>
                </c:pt>
                <c:pt idx="753">
                  <c:v>2195.3199999999997</c:v>
                </c:pt>
                <c:pt idx="754">
                  <c:v>2198.2800000000007</c:v>
                </c:pt>
                <c:pt idx="755">
                  <c:v>2198.8000000000011</c:v>
                </c:pt>
                <c:pt idx="756">
                  <c:v>2209.5599999999977</c:v>
                </c:pt>
                <c:pt idx="757">
                  <c:v>2209.92</c:v>
                </c:pt>
                <c:pt idx="758">
                  <c:v>2210.6399999999994</c:v>
                </c:pt>
                <c:pt idx="759">
                  <c:v>2211.0399999999991</c:v>
                </c:pt>
                <c:pt idx="760">
                  <c:v>2211.3600000000006</c:v>
                </c:pt>
                <c:pt idx="761">
                  <c:v>2219.5599999999995</c:v>
                </c:pt>
                <c:pt idx="762">
                  <c:v>2221.119999999999</c:v>
                </c:pt>
                <c:pt idx="763">
                  <c:v>2224.08</c:v>
                </c:pt>
                <c:pt idx="764">
                  <c:v>2224.3199999999997</c:v>
                </c:pt>
                <c:pt idx="765">
                  <c:v>2225.2399999999998</c:v>
                </c:pt>
                <c:pt idx="766">
                  <c:v>2225.3199999999997</c:v>
                </c:pt>
                <c:pt idx="767">
                  <c:v>2229.7199999999993</c:v>
                </c:pt>
                <c:pt idx="768">
                  <c:v>2239.4799999999996</c:v>
                </c:pt>
                <c:pt idx="769">
                  <c:v>2239.6800000000003</c:v>
                </c:pt>
                <c:pt idx="770">
                  <c:v>2239.7600000000002</c:v>
                </c:pt>
                <c:pt idx="771">
                  <c:v>2240.6800000000003</c:v>
                </c:pt>
                <c:pt idx="772">
                  <c:v>2242</c:v>
                </c:pt>
                <c:pt idx="773">
                  <c:v>2243.6400000000003</c:v>
                </c:pt>
                <c:pt idx="774">
                  <c:v>2247.7600000000002</c:v>
                </c:pt>
                <c:pt idx="775">
                  <c:v>2251.880000000001</c:v>
                </c:pt>
                <c:pt idx="776">
                  <c:v>2253.6000000000004</c:v>
                </c:pt>
                <c:pt idx="777">
                  <c:v>2254.0400000000009</c:v>
                </c:pt>
                <c:pt idx="778">
                  <c:v>2260.2399999999998</c:v>
                </c:pt>
                <c:pt idx="779">
                  <c:v>2266.9200000000019</c:v>
                </c:pt>
                <c:pt idx="780">
                  <c:v>2266.9600000000009</c:v>
                </c:pt>
                <c:pt idx="781">
                  <c:v>2268.12</c:v>
                </c:pt>
                <c:pt idx="782">
                  <c:v>2274.8399999999992</c:v>
                </c:pt>
                <c:pt idx="783">
                  <c:v>2275.880000000001</c:v>
                </c:pt>
                <c:pt idx="784">
                  <c:v>2278.1999999999989</c:v>
                </c:pt>
                <c:pt idx="785">
                  <c:v>2282.4000000000015</c:v>
                </c:pt>
                <c:pt idx="786">
                  <c:v>2283.2800000000007</c:v>
                </c:pt>
                <c:pt idx="787">
                  <c:v>2290.6400000000003</c:v>
                </c:pt>
                <c:pt idx="788">
                  <c:v>2295.8000000000011</c:v>
                </c:pt>
                <c:pt idx="789">
                  <c:v>2297.8000000000011</c:v>
                </c:pt>
                <c:pt idx="790">
                  <c:v>2300.92</c:v>
                </c:pt>
                <c:pt idx="791">
                  <c:v>2301.7199999999993</c:v>
                </c:pt>
                <c:pt idx="792">
                  <c:v>2302</c:v>
                </c:pt>
                <c:pt idx="793">
                  <c:v>2307.5199999999986</c:v>
                </c:pt>
                <c:pt idx="794">
                  <c:v>2309.7999999999993</c:v>
                </c:pt>
                <c:pt idx="795">
                  <c:v>2313.5599999999995</c:v>
                </c:pt>
                <c:pt idx="796">
                  <c:v>2315.6800000000003</c:v>
                </c:pt>
                <c:pt idx="797">
                  <c:v>2316.0400000000009</c:v>
                </c:pt>
                <c:pt idx="798">
                  <c:v>2316.88</c:v>
                </c:pt>
                <c:pt idx="799">
                  <c:v>2317.7600000000002</c:v>
                </c:pt>
                <c:pt idx="800">
                  <c:v>2318.2800000000007</c:v>
                </c:pt>
                <c:pt idx="801">
                  <c:v>2319.6800000000003</c:v>
                </c:pt>
                <c:pt idx="802">
                  <c:v>2321.5200000000004</c:v>
                </c:pt>
                <c:pt idx="803">
                  <c:v>2323.2800000000007</c:v>
                </c:pt>
                <c:pt idx="804">
                  <c:v>2326.880000000001</c:v>
                </c:pt>
                <c:pt idx="805">
                  <c:v>2329.8000000000011</c:v>
                </c:pt>
                <c:pt idx="806">
                  <c:v>2331</c:v>
                </c:pt>
                <c:pt idx="807">
                  <c:v>2335.12</c:v>
                </c:pt>
                <c:pt idx="808">
                  <c:v>2347</c:v>
                </c:pt>
                <c:pt idx="809">
                  <c:v>2347.5599999999995</c:v>
                </c:pt>
                <c:pt idx="810">
                  <c:v>2354.7600000000002</c:v>
                </c:pt>
                <c:pt idx="811">
                  <c:v>2356.3999999999996</c:v>
                </c:pt>
                <c:pt idx="812">
                  <c:v>2357.3600000000006</c:v>
                </c:pt>
                <c:pt idx="813">
                  <c:v>2361.7600000000002</c:v>
                </c:pt>
                <c:pt idx="814">
                  <c:v>2362.3199999999997</c:v>
                </c:pt>
                <c:pt idx="815">
                  <c:v>2365.84</c:v>
                </c:pt>
                <c:pt idx="816">
                  <c:v>2367.0399999999991</c:v>
                </c:pt>
                <c:pt idx="817">
                  <c:v>2367.9599999999991</c:v>
                </c:pt>
                <c:pt idx="818">
                  <c:v>2369.84</c:v>
                </c:pt>
                <c:pt idx="819">
                  <c:v>2371.4799999999996</c:v>
                </c:pt>
                <c:pt idx="820">
                  <c:v>2371.880000000001</c:v>
                </c:pt>
                <c:pt idx="821">
                  <c:v>2374.2800000000007</c:v>
                </c:pt>
                <c:pt idx="822">
                  <c:v>2374.5199999999986</c:v>
                </c:pt>
                <c:pt idx="823">
                  <c:v>2374.8399999999992</c:v>
                </c:pt>
                <c:pt idx="824">
                  <c:v>2375</c:v>
                </c:pt>
                <c:pt idx="825">
                  <c:v>2377.3999999999996</c:v>
                </c:pt>
                <c:pt idx="826">
                  <c:v>2384.3600000000006</c:v>
                </c:pt>
                <c:pt idx="827">
                  <c:v>2387.08</c:v>
                </c:pt>
                <c:pt idx="828">
                  <c:v>2395.4000000000005</c:v>
                </c:pt>
                <c:pt idx="829">
                  <c:v>2403.7600000000002</c:v>
                </c:pt>
                <c:pt idx="830">
                  <c:v>2403.92</c:v>
                </c:pt>
                <c:pt idx="831">
                  <c:v>2405.2399999999998</c:v>
                </c:pt>
                <c:pt idx="832">
                  <c:v>2408.5200000000004</c:v>
                </c:pt>
                <c:pt idx="833">
                  <c:v>2413.92</c:v>
                </c:pt>
                <c:pt idx="834">
                  <c:v>2414.880000000001</c:v>
                </c:pt>
                <c:pt idx="835">
                  <c:v>2415.3600000000006</c:v>
                </c:pt>
                <c:pt idx="836">
                  <c:v>2415.4800000000014</c:v>
                </c:pt>
                <c:pt idx="837">
                  <c:v>2417.7199999999993</c:v>
                </c:pt>
                <c:pt idx="838">
                  <c:v>2418.9599999999991</c:v>
                </c:pt>
                <c:pt idx="839">
                  <c:v>2429.4799999999996</c:v>
                </c:pt>
                <c:pt idx="840">
                  <c:v>2430.4799999999996</c:v>
                </c:pt>
                <c:pt idx="841">
                  <c:v>2430.4799999999996</c:v>
                </c:pt>
                <c:pt idx="842">
                  <c:v>2432.3199999999997</c:v>
                </c:pt>
                <c:pt idx="843">
                  <c:v>2432.5600000000013</c:v>
                </c:pt>
                <c:pt idx="844">
                  <c:v>2441.4400000000005</c:v>
                </c:pt>
                <c:pt idx="845">
                  <c:v>2445</c:v>
                </c:pt>
                <c:pt idx="846">
                  <c:v>2450.3600000000006</c:v>
                </c:pt>
                <c:pt idx="847">
                  <c:v>2452.9600000000009</c:v>
                </c:pt>
                <c:pt idx="848">
                  <c:v>2454.5599999999995</c:v>
                </c:pt>
                <c:pt idx="849">
                  <c:v>2454.7599999999984</c:v>
                </c:pt>
                <c:pt idx="850">
                  <c:v>2455.08</c:v>
                </c:pt>
                <c:pt idx="851">
                  <c:v>2456.92</c:v>
                </c:pt>
                <c:pt idx="852">
                  <c:v>2457.4400000000005</c:v>
                </c:pt>
                <c:pt idx="853">
                  <c:v>2464.2799999999988</c:v>
                </c:pt>
                <c:pt idx="854">
                  <c:v>2469.08</c:v>
                </c:pt>
                <c:pt idx="855">
                  <c:v>2472.7599999999984</c:v>
                </c:pt>
                <c:pt idx="856">
                  <c:v>2476.7999999999993</c:v>
                </c:pt>
                <c:pt idx="857">
                  <c:v>2479.4400000000005</c:v>
                </c:pt>
                <c:pt idx="858">
                  <c:v>2481.7999999999993</c:v>
                </c:pt>
                <c:pt idx="859">
                  <c:v>2485.2000000000007</c:v>
                </c:pt>
                <c:pt idx="860">
                  <c:v>2491</c:v>
                </c:pt>
                <c:pt idx="861">
                  <c:v>2492.84</c:v>
                </c:pt>
                <c:pt idx="862">
                  <c:v>2497.12</c:v>
                </c:pt>
                <c:pt idx="863">
                  <c:v>2498.2000000000007</c:v>
                </c:pt>
                <c:pt idx="864">
                  <c:v>2503.7199999999993</c:v>
                </c:pt>
                <c:pt idx="865">
                  <c:v>2504.6800000000003</c:v>
                </c:pt>
                <c:pt idx="866">
                  <c:v>2507.7999999999993</c:v>
                </c:pt>
                <c:pt idx="867">
                  <c:v>2510.5200000000004</c:v>
                </c:pt>
                <c:pt idx="868">
                  <c:v>2511.4399999999987</c:v>
                </c:pt>
                <c:pt idx="869">
                  <c:v>2515.7600000000002</c:v>
                </c:pt>
                <c:pt idx="870">
                  <c:v>2517.2399999999998</c:v>
                </c:pt>
                <c:pt idx="871">
                  <c:v>2522.0400000000009</c:v>
                </c:pt>
                <c:pt idx="872">
                  <c:v>2522.7999999999993</c:v>
                </c:pt>
                <c:pt idx="873">
                  <c:v>2523</c:v>
                </c:pt>
                <c:pt idx="874">
                  <c:v>2526.3600000000006</c:v>
                </c:pt>
                <c:pt idx="875">
                  <c:v>2528.2800000000007</c:v>
                </c:pt>
                <c:pt idx="876">
                  <c:v>2533.92</c:v>
                </c:pt>
                <c:pt idx="877">
                  <c:v>2539.9599999999991</c:v>
                </c:pt>
                <c:pt idx="878">
                  <c:v>2544.7600000000002</c:v>
                </c:pt>
                <c:pt idx="879">
                  <c:v>2545.08</c:v>
                </c:pt>
                <c:pt idx="880">
                  <c:v>2549.3999999999996</c:v>
                </c:pt>
                <c:pt idx="881">
                  <c:v>2549.9600000000009</c:v>
                </c:pt>
                <c:pt idx="882">
                  <c:v>2552.7200000000012</c:v>
                </c:pt>
                <c:pt idx="883">
                  <c:v>2558.4000000000015</c:v>
                </c:pt>
                <c:pt idx="884">
                  <c:v>2559.8000000000011</c:v>
                </c:pt>
                <c:pt idx="885">
                  <c:v>2559.9600000000009</c:v>
                </c:pt>
                <c:pt idx="886">
                  <c:v>2560.3600000000006</c:v>
                </c:pt>
                <c:pt idx="887">
                  <c:v>2562.08</c:v>
                </c:pt>
                <c:pt idx="888">
                  <c:v>2562.88</c:v>
                </c:pt>
                <c:pt idx="889">
                  <c:v>2564.4400000000005</c:v>
                </c:pt>
                <c:pt idx="890">
                  <c:v>2567.920000000001</c:v>
                </c:pt>
                <c:pt idx="891">
                  <c:v>2570.2399999999998</c:v>
                </c:pt>
                <c:pt idx="892">
                  <c:v>2571.2399999999998</c:v>
                </c:pt>
                <c:pt idx="893">
                  <c:v>2573.119999999999</c:v>
                </c:pt>
                <c:pt idx="894">
                  <c:v>2573.6400000000003</c:v>
                </c:pt>
                <c:pt idx="895">
                  <c:v>2573.88</c:v>
                </c:pt>
                <c:pt idx="896">
                  <c:v>2576.2800000000007</c:v>
                </c:pt>
                <c:pt idx="897">
                  <c:v>2577.5999999999985</c:v>
                </c:pt>
                <c:pt idx="898">
                  <c:v>2579.5199999999986</c:v>
                </c:pt>
                <c:pt idx="899">
                  <c:v>2582.4400000000005</c:v>
                </c:pt>
                <c:pt idx="900">
                  <c:v>2586.6800000000003</c:v>
                </c:pt>
                <c:pt idx="901">
                  <c:v>2587.880000000001</c:v>
                </c:pt>
                <c:pt idx="902">
                  <c:v>2588.9600000000009</c:v>
                </c:pt>
                <c:pt idx="903">
                  <c:v>2590.3199999999997</c:v>
                </c:pt>
                <c:pt idx="904">
                  <c:v>2590.5600000000013</c:v>
                </c:pt>
                <c:pt idx="905">
                  <c:v>2601.6800000000003</c:v>
                </c:pt>
                <c:pt idx="906">
                  <c:v>2602.6000000000004</c:v>
                </c:pt>
                <c:pt idx="907">
                  <c:v>2603.6800000000003</c:v>
                </c:pt>
                <c:pt idx="908">
                  <c:v>2604</c:v>
                </c:pt>
                <c:pt idx="909">
                  <c:v>2608.119999999999</c:v>
                </c:pt>
                <c:pt idx="910">
                  <c:v>2608.4400000000023</c:v>
                </c:pt>
                <c:pt idx="911">
                  <c:v>2615.7600000000002</c:v>
                </c:pt>
                <c:pt idx="912">
                  <c:v>2619.08</c:v>
                </c:pt>
                <c:pt idx="913">
                  <c:v>2619.7999999999993</c:v>
                </c:pt>
                <c:pt idx="914">
                  <c:v>2621.6399999999994</c:v>
                </c:pt>
                <c:pt idx="915">
                  <c:v>2623.8399999999992</c:v>
                </c:pt>
                <c:pt idx="916">
                  <c:v>2625.1999999999989</c:v>
                </c:pt>
                <c:pt idx="917">
                  <c:v>2626.84</c:v>
                </c:pt>
                <c:pt idx="918">
                  <c:v>2629.7999999999993</c:v>
                </c:pt>
                <c:pt idx="919">
                  <c:v>2630.08</c:v>
                </c:pt>
                <c:pt idx="920">
                  <c:v>2630.3600000000006</c:v>
                </c:pt>
                <c:pt idx="921">
                  <c:v>2630.5599999999995</c:v>
                </c:pt>
                <c:pt idx="922">
                  <c:v>2632.4000000000015</c:v>
                </c:pt>
                <c:pt idx="923">
                  <c:v>2634.9599999999991</c:v>
                </c:pt>
                <c:pt idx="924">
                  <c:v>2635.3199999999997</c:v>
                </c:pt>
                <c:pt idx="925">
                  <c:v>2637.3199999999997</c:v>
                </c:pt>
                <c:pt idx="926">
                  <c:v>2640.4399999999987</c:v>
                </c:pt>
                <c:pt idx="927">
                  <c:v>2642.5200000000004</c:v>
                </c:pt>
                <c:pt idx="928">
                  <c:v>2642.6800000000003</c:v>
                </c:pt>
                <c:pt idx="929">
                  <c:v>2644.4400000000005</c:v>
                </c:pt>
                <c:pt idx="930">
                  <c:v>2644.84</c:v>
                </c:pt>
                <c:pt idx="931">
                  <c:v>2649.2800000000007</c:v>
                </c:pt>
                <c:pt idx="932">
                  <c:v>2652.5200000000004</c:v>
                </c:pt>
                <c:pt idx="933">
                  <c:v>2653.6800000000003</c:v>
                </c:pt>
                <c:pt idx="934">
                  <c:v>2654.2000000000007</c:v>
                </c:pt>
                <c:pt idx="935">
                  <c:v>2660.880000000001</c:v>
                </c:pt>
                <c:pt idx="936">
                  <c:v>2661.3199999999997</c:v>
                </c:pt>
                <c:pt idx="937">
                  <c:v>2661.92</c:v>
                </c:pt>
                <c:pt idx="938">
                  <c:v>2663.1999999999989</c:v>
                </c:pt>
                <c:pt idx="939">
                  <c:v>2664.6800000000003</c:v>
                </c:pt>
                <c:pt idx="940">
                  <c:v>2666.5200000000004</c:v>
                </c:pt>
                <c:pt idx="941">
                  <c:v>2668.16</c:v>
                </c:pt>
                <c:pt idx="942">
                  <c:v>2669.4000000000005</c:v>
                </c:pt>
                <c:pt idx="943">
                  <c:v>2669.4799999999996</c:v>
                </c:pt>
                <c:pt idx="944">
                  <c:v>2670.880000000001</c:v>
                </c:pt>
                <c:pt idx="945">
                  <c:v>2672.24</c:v>
                </c:pt>
                <c:pt idx="946">
                  <c:v>2674.3600000000006</c:v>
                </c:pt>
                <c:pt idx="947">
                  <c:v>2676.2000000000007</c:v>
                </c:pt>
                <c:pt idx="948">
                  <c:v>2677.4400000000005</c:v>
                </c:pt>
                <c:pt idx="949">
                  <c:v>2678.4799999999996</c:v>
                </c:pt>
                <c:pt idx="950">
                  <c:v>2682.8399999999992</c:v>
                </c:pt>
                <c:pt idx="951">
                  <c:v>2683.8000000000011</c:v>
                </c:pt>
                <c:pt idx="952">
                  <c:v>2685.7200000000012</c:v>
                </c:pt>
                <c:pt idx="953">
                  <c:v>2687.4800000000014</c:v>
                </c:pt>
                <c:pt idx="954">
                  <c:v>2689</c:v>
                </c:pt>
                <c:pt idx="955">
                  <c:v>2695</c:v>
                </c:pt>
                <c:pt idx="956">
                  <c:v>2695.2000000000007</c:v>
                </c:pt>
                <c:pt idx="957">
                  <c:v>2697.24</c:v>
                </c:pt>
                <c:pt idx="958">
                  <c:v>2697.3999999999996</c:v>
                </c:pt>
                <c:pt idx="959">
                  <c:v>2699.0400000000009</c:v>
                </c:pt>
                <c:pt idx="960">
                  <c:v>2700.3199999999997</c:v>
                </c:pt>
                <c:pt idx="961">
                  <c:v>2702.12</c:v>
                </c:pt>
                <c:pt idx="962">
                  <c:v>2705.4400000000005</c:v>
                </c:pt>
                <c:pt idx="963">
                  <c:v>2706.3199999999988</c:v>
                </c:pt>
                <c:pt idx="964">
                  <c:v>2707.119999999999</c:v>
                </c:pt>
                <c:pt idx="965">
                  <c:v>2707.4000000000015</c:v>
                </c:pt>
                <c:pt idx="966">
                  <c:v>2707.6800000000003</c:v>
                </c:pt>
                <c:pt idx="967">
                  <c:v>2708.3600000000006</c:v>
                </c:pt>
                <c:pt idx="968">
                  <c:v>2712</c:v>
                </c:pt>
                <c:pt idx="969">
                  <c:v>2712.2000000000007</c:v>
                </c:pt>
                <c:pt idx="970">
                  <c:v>2712.4400000000005</c:v>
                </c:pt>
                <c:pt idx="971">
                  <c:v>2714.119999999999</c:v>
                </c:pt>
                <c:pt idx="972">
                  <c:v>2715.0400000000009</c:v>
                </c:pt>
                <c:pt idx="973">
                  <c:v>2716.16</c:v>
                </c:pt>
                <c:pt idx="974">
                  <c:v>2716.4799999999996</c:v>
                </c:pt>
                <c:pt idx="975">
                  <c:v>2721.92</c:v>
                </c:pt>
                <c:pt idx="976">
                  <c:v>2724.7199999999993</c:v>
                </c:pt>
                <c:pt idx="977">
                  <c:v>2725.24</c:v>
                </c:pt>
                <c:pt idx="978">
                  <c:v>2729.9600000000009</c:v>
                </c:pt>
                <c:pt idx="979">
                  <c:v>2731.4400000000005</c:v>
                </c:pt>
                <c:pt idx="980">
                  <c:v>2734.4000000000015</c:v>
                </c:pt>
                <c:pt idx="981">
                  <c:v>2734.5200000000004</c:v>
                </c:pt>
                <c:pt idx="982">
                  <c:v>2741.08</c:v>
                </c:pt>
                <c:pt idx="983">
                  <c:v>2744.76</c:v>
                </c:pt>
                <c:pt idx="984">
                  <c:v>2747.5200000000004</c:v>
                </c:pt>
                <c:pt idx="985">
                  <c:v>2752</c:v>
                </c:pt>
                <c:pt idx="986">
                  <c:v>2752.2799999999988</c:v>
                </c:pt>
                <c:pt idx="987">
                  <c:v>2752.7200000000012</c:v>
                </c:pt>
                <c:pt idx="988">
                  <c:v>2757.4400000000005</c:v>
                </c:pt>
                <c:pt idx="989">
                  <c:v>2757.8000000000011</c:v>
                </c:pt>
                <c:pt idx="990">
                  <c:v>2758.76</c:v>
                </c:pt>
                <c:pt idx="991">
                  <c:v>2759.0400000000009</c:v>
                </c:pt>
                <c:pt idx="992">
                  <c:v>2763.2800000000007</c:v>
                </c:pt>
                <c:pt idx="993">
                  <c:v>2768.84</c:v>
                </c:pt>
                <c:pt idx="994">
                  <c:v>2771.7199999999993</c:v>
                </c:pt>
                <c:pt idx="995">
                  <c:v>2774.5200000000004</c:v>
                </c:pt>
                <c:pt idx="996">
                  <c:v>2780.8000000000011</c:v>
                </c:pt>
                <c:pt idx="997">
                  <c:v>2782.16</c:v>
                </c:pt>
                <c:pt idx="998">
                  <c:v>2789</c:v>
                </c:pt>
                <c:pt idx="999">
                  <c:v>2790.24</c:v>
                </c:pt>
                <c:pt idx="1000">
                  <c:v>2793.2000000000007</c:v>
                </c:pt>
                <c:pt idx="1001">
                  <c:v>2795.5600000000013</c:v>
                </c:pt>
                <c:pt idx="1002">
                  <c:v>2795.76</c:v>
                </c:pt>
                <c:pt idx="1003">
                  <c:v>2796.9599999999991</c:v>
                </c:pt>
                <c:pt idx="1004">
                  <c:v>2799.8000000000011</c:v>
                </c:pt>
                <c:pt idx="1005">
                  <c:v>2804.2800000000007</c:v>
                </c:pt>
                <c:pt idx="1006">
                  <c:v>2804.7999999999993</c:v>
                </c:pt>
                <c:pt idx="1007">
                  <c:v>2810.2800000000007</c:v>
                </c:pt>
                <c:pt idx="1008">
                  <c:v>2813.16</c:v>
                </c:pt>
                <c:pt idx="1009">
                  <c:v>2814.119999999999</c:v>
                </c:pt>
                <c:pt idx="1010">
                  <c:v>2815.0399999999991</c:v>
                </c:pt>
                <c:pt idx="1011">
                  <c:v>2815.4000000000005</c:v>
                </c:pt>
                <c:pt idx="1012">
                  <c:v>2819.08</c:v>
                </c:pt>
                <c:pt idx="1013">
                  <c:v>2819.7999999999993</c:v>
                </c:pt>
                <c:pt idx="1014">
                  <c:v>2822.1999999999989</c:v>
                </c:pt>
                <c:pt idx="1015">
                  <c:v>2822.24</c:v>
                </c:pt>
                <c:pt idx="1016">
                  <c:v>2822.7200000000012</c:v>
                </c:pt>
                <c:pt idx="1017">
                  <c:v>2823.84</c:v>
                </c:pt>
                <c:pt idx="1018">
                  <c:v>2825.16</c:v>
                </c:pt>
                <c:pt idx="1019">
                  <c:v>2826.9599999999991</c:v>
                </c:pt>
                <c:pt idx="1020">
                  <c:v>2827.6000000000004</c:v>
                </c:pt>
                <c:pt idx="1021">
                  <c:v>2828.92</c:v>
                </c:pt>
                <c:pt idx="1022">
                  <c:v>2841.3199999999997</c:v>
                </c:pt>
                <c:pt idx="1023">
                  <c:v>2846.2799999999988</c:v>
                </c:pt>
                <c:pt idx="1024">
                  <c:v>2852.0400000000009</c:v>
                </c:pt>
                <c:pt idx="1025">
                  <c:v>2855.4000000000015</c:v>
                </c:pt>
                <c:pt idx="1026">
                  <c:v>2858.2800000000007</c:v>
                </c:pt>
                <c:pt idx="1027">
                  <c:v>2859.0799999999981</c:v>
                </c:pt>
                <c:pt idx="1028">
                  <c:v>2861.7199999999993</c:v>
                </c:pt>
                <c:pt idx="1029">
                  <c:v>2861.920000000001</c:v>
                </c:pt>
                <c:pt idx="1030">
                  <c:v>2864.5200000000004</c:v>
                </c:pt>
                <c:pt idx="1031">
                  <c:v>2870.8000000000011</c:v>
                </c:pt>
                <c:pt idx="1032">
                  <c:v>2874.9600000000009</c:v>
                </c:pt>
                <c:pt idx="1033">
                  <c:v>2876.84</c:v>
                </c:pt>
                <c:pt idx="1034">
                  <c:v>2877.84</c:v>
                </c:pt>
                <c:pt idx="1035">
                  <c:v>2883.7199999999993</c:v>
                </c:pt>
                <c:pt idx="1036">
                  <c:v>2884.6399999999994</c:v>
                </c:pt>
                <c:pt idx="1037">
                  <c:v>2888.6399999999994</c:v>
                </c:pt>
                <c:pt idx="1038">
                  <c:v>2888.9600000000009</c:v>
                </c:pt>
                <c:pt idx="1039">
                  <c:v>2892.7999999999993</c:v>
                </c:pt>
                <c:pt idx="1040">
                  <c:v>2894.0400000000009</c:v>
                </c:pt>
                <c:pt idx="1041">
                  <c:v>2894.12</c:v>
                </c:pt>
                <c:pt idx="1042">
                  <c:v>2895</c:v>
                </c:pt>
                <c:pt idx="1043">
                  <c:v>2895.3599999999997</c:v>
                </c:pt>
                <c:pt idx="1044">
                  <c:v>2896.880000000001</c:v>
                </c:pt>
                <c:pt idx="1045">
                  <c:v>2897.7199999999993</c:v>
                </c:pt>
                <c:pt idx="1046">
                  <c:v>2898.2800000000007</c:v>
                </c:pt>
                <c:pt idx="1047">
                  <c:v>2900.9599999999991</c:v>
                </c:pt>
                <c:pt idx="1048">
                  <c:v>2906.6000000000004</c:v>
                </c:pt>
                <c:pt idx="1049">
                  <c:v>2907.5999999999995</c:v>
                </c:pt>
                <c:pt idx="1050">
                  <c:v>2908.76</c:v>
                </c:pt>
                <c:pt idx="1051">
                  <c:v>2917.8000000000011</c:v>
                </c:pt>
                <c:pt idx="1052">
                  <c:v>2918.3600000000006</c:v>
                </c:pt>
                <c:pt idx="1053">
                  <c:v>2918.8399999999992</c:v>
                </c:pt>
                <c:pt idx="1054">
                  <c:v>2921.6800000000003</c:v>
                </c:pt>
                <c:pt idx="1055">
                  <c:v>2931.7199999999993</c:v>
                </c:pt>
                <c:pt idx="1056">
                  <c:v>2932.3199999999997</c:v>
                </c:pt>
                <c:pt idx="1057">
                  <c:v>2937</c:v>
                </c:pt>
                <c:pt idx="1058">
                  <c:v>2938.0400000000009</c:v>
                </c:pt>
                <c:pt idx="1059">
                  <c:v>2938.5200000000004</c:v>
                </c:pt>
                <c:pt idx="1060">
                  <c:v>2940.0400000000009</c:v>
                </c:pt>
                <c:pt idx="1061">
                  <c:v>2940.3599999999997</c:v>
                </c:pt>
                <c:pt idx="1062">
                  <c:v>2948.6399999999994</c:v>
                </c:pt>
                <c:pt idx="1063">
                  <c:v>2948.6800000000003</c:v>
                </c:pt>
                <c:pt idx="1064">
                  <c:v>2949.24</c:v>
                </c:pt>
                <c:pt idx="1065">
                  <c:v>2952.7999999999993</c:v>
                </c:pt>
                <c:pt idx="1066">
                  <c:v>2955.5200000000004</c:v>
                </c:pt>
                <c:pt idx="1067">
                  <c:v>2956.9599999999991</c:v>
                </c:pt>
                <c:pt idx="1068">
                  <c:v>2963.88</c:v>
                </c:pt>
                <c:pt idx="1069">
                  <c:v>2975</c:v>
                </c:pt>
                <c:pt idx="1070">
                  <c:v>2977.76</c:v>
                </c:pt>
                <c:pt idx="1071">
                  <c:v>2978.7999999999993</c:v>
                </c:pt>
                <c:pt idx="1072">
                  <c:v>2980.0400000000009</c:v>
                </c:pt>
                <c:pt idx="1073">
                  <c:v>2986.2000000000007</c:v>
                </c:pt>
                <c:pt idx="1074">
                  <c:v>2987.76</c:v>
                </c:pt>
                <c:pt idx="1075">
                  <c:v>2988.3199999999997</c:v>
                </c:pt>
                <c:pt idx="1076">
                  <c:v>2989.6399999999994</c:v>
                </c:pt>
                <c:pt idx="1077">
                  <c:v>2991.08</c:v>
                </c:pt>
                <c:pt idx="1078">
                  <c:v>2991.1999999999989</c:v>
                </c:pt>
                <c:pt idx="1079">
                  <c:v>2991.3199999999997</c:v>
                </c:pt>
                <c:pt idx="1080">
                  <c:v>2991.92</c:v>
                </c:pt>
                <c:pt idx="1081">
                  <c:v>2992.2799999999988</c:v>
                </c:pt>
                <c:pt idx="1082">
                  <c:v>2993.08</c:v>
                </c:pt>
                <c:pt idx="1083">
                  <c:v>2994.7999999999993</c:v>
                </c:pt>
                <c:pt idx="1084">
                  <c:v>2998.7999999999993</c:v>
                </c:pt>
                <c:pt idx="1085">
                  <c:v>3001.4400000000005</c:v>
                </c:pt>
                <c:pt idx="1086">
                  <c:v>3002.6400000000003</c:v>
                </c:pt>
                <c:pt idx="1087">
                  <c:v>3003</c:v>
                </c:pt>
                <c:pt idx="1088">
                  <c:v>3004.2800000000007</c:v>
                </c:pt>
                <c:pt idx="1089">
                  <c:v>3010.4799999999996</c:v>
                </c:pt>
                <c:pt idx="1090">
                  <c:v>3010.5999999999995</c:v>
                </c:pt>
                <c:pt idx="1091">
                  <c:v>3014.84</c:v>
                </c:pt>
                <c:pt idx="1092">
                  <c:v>3015.880000000001</c:v>
                </c:pt>
                <c:pt idx="1093">
                  <c:v>3016.2799999999988</c:v>
                </c:pt>
                <c:pt idx="1094">
                  <c:v>3018.3199999999997</c:v>
                </c:pt>
                <c:pt idx="1095">
                  <c:v>3020.8000000000011</c:v>
                </c:pt>
                <c:pt idx="1096">
                  <c:v>3025.24</c:v>
                </c:pt>
                <c:pt idx="1097">
                  <c:v>3027.16</c:v>
                </c:pt>
                <c:pt idx="1098">
                  <c:v>3027.3600000000006</c:v>
                </c:pt>
                <c:pt idx="1099">
                  <c:v>3027.4400000000005</c:v>
                </c:pt>
                <c:pt idx="1100">
                  <c:v>3029.16</c:v>
                </c:pt>
                <c:pt idx="1101">
                  <c:v>3029.2800000000007</c:v>
                </c:pt>
                <c:pt idx="1102">
                  <c:v>3030.84</c:v>
                </c:pt>
                <c:pt idx="1103">
                  <c:v>3035.6800000000003</c:v>
                </c:pt>
                <c:pt idx="1104">
                  <c:v>3037.2000000000007</c:v>
                </c:pt>
                <c:pt idx="1105">
                  <c:v>3040.4400000000005</c:v>
                </c:pt>
                <c:pt idx="1106">
                  <c:v>3041.4799999999996</c:v>
                </c:pt>
                <c:pt idx="1107">
                  <c:v>3043.1600000000008</c:v>
                </c:pt>
                <c:pt idx="1108">
                  <c:v>3044.3199999999997</c:v>
                </c:pt>
                <c:pt idx="1109">
                  <c:v>3047.84</c:v>
                </c:pt>
                <c:pt idx="1110">
                  <c:v>3048.4400000000005</c:v>
                </c:pt>
                <c:pt idx="1111">
                  <c:v>3048.6399999999994</c:v>
                </c:pt>
                <c:pt idx="1112">
                  <c:v>3054.7200000000012</c:v>
                </c:pt>
                <c:pt idx="1113">
                  <c:v>3055.9599999999991</c:v>
                </c:pt>
                <c:pt idx="1114">
                  <c:v>3057.3199999999997</c:v>
                </c:pt>
                <c:pt idx="1115">
                  <c:v>3060.2000000000007</c:v>
                </c:pt>
                <c:pt idx="1116">
                  <c:v>3065.2000000000007</c:v>
                </c:pt>
                <c:pt idx="1117">
                  <c:v>3070.6399999999994</c:v>
                </c:pt>
                <c:pt idx="1118">
                  <c:v>3075.880000000001</c:v>
                </c:pt>
                <c:pt idx="1119">
                  <c:v>3077.880000000001</c:v>
                </c:pt>
                <c:pt idx="1120">
                  <c:v>3078.0399999999991</c:v>
                </c:pt>
                <c:pt idx="1121">
                  <c:v>3078.16</c:v>
                </c:pt>
                <c:pt idx="1122">
                  <c:v>3079.92</c:v>
                </c:pt>
                <c:pt idx="1123">
                  <c:v>3084.0399999999991</c:v>
                </c:pt>
                <c:pt idx="1124">
                  <c:v>3084.6800000000003</c:v>
                </c:pt>
                <c:pt idx="1125">
                  <c:v>3091.84</c:v>
                </c:pt>
                <c:pt idx="1126">
                  <c:v>3095.6800000000003</c:v>
                </c:pt>
                <c:pt idx="1127">
                  <c:v>3096.119999999999</c:v>
                </c:pt>
                <c:pt idx="1128">
                  <c:v>3097.24</c:v>
                </c:pt>
                <c:pt idx="1129">
                  <c:v>3101.4400000000005</c:v>
                </c:pt>
                <c:pt idx="1130">
                  <c:v>3101.880000000001</c:v>
                </c:pt>
                <c:pt idx="1131">
                  <c:v>3106.4800000000014</c:v>
                </c:pt>
                <c:pt idx="1132">
                  <c:v>3112.2799999999988</c:v>
                </c:pt>
                <c:pt idx="1133">
                  <c:v>3113.4799999999996</c:v>
                </c:pt>
                <c:pt idx="1134">
                  <c:v>3113.9600000000009</c:v>
                </c:pt>
                <c:pt idx="1135">
                  <c:v>3115.2000000000007</c:v>
                </c:pt>
                <c:pt idx="1136">
                  <c:v>3115.5200000000004</c:v>
                </c:pt>
                <c:pt idx="1137">
                  <c:v>3116.3199999999997</c:v>
                </c:pt>
                <c:pt idx="1138">
                  <c:v>3124.16</c:v>
                </c:pt>
                <c:pt idx="1139">
                  <c:v>3127</c:v>
                </c:pt>
                <c:pt idx="1140">
                  <c:v>3128.76</c:v>
                </c:pt>
                <c:pt idx="1141">
                  <c:v>3130.16</c:v>
                </c:pt>
                <c:pt idx="1142">
                  <c:v>3133.6000000000004</c:v>
                </c:pt>
                <c:pt idx="1143">
                  <c:v>3135.2800000000007</c:v>
                </c:pt>
                <c:pt idx="1144">
                  <c:v>3137.2000000000007</c:v>
                </c:pt>
                <c:pt idx="1145">
                  <c:v>3143.6800000000003</c:v>
                </c:pt>
                <c:pt idx="1146">
                  <c:v>3144.7999999999993</c:v>
                </c:pt>
                <c:pt idx="1147">
                  <c:v>3145.3199999999997</c:v>
                </c:pt>
                <c:pt idx="1148">
                  <c:v>3146.3600000000006</c:v>
                </c:pt>
                <c:pt idx="1149">
                  <c:v>3148.9600000000009</c:v>
                </c:pt>
                <c:pt idx="1150">
                  <c:v>3150.6399999999994</c:v>
                </c:pt>
                <c:pt idx="1151">
                  <c:v>3151.4800000000014</c:v>
                </c:pt>
                <c:pt idx="1152">
                  <c:v>3152.4400000000005</c:v>
                </c:pt>
                <c:pt idx="1153">
                  <c:v>3155.16</c:v>
                </c:pt>
                <c:pt idx="1154">
                  <c:v>3155.4799999999996</c:v>
                </c:pt>
                <c:pt idx="1155">
                  <c:v>3155.9599999999991</c:v>
                </c:pt>
                <c:pt idx="1156">
                  <c:v>3156.4799999999996</c:v>
                </c:pt>
                <c:pt idx="1157">
                  <c:v>3157.8399999999992</c:v>
                </c:pt>
                <c:pt idx="1158">
                  <c:v>3159.119999999999</c:v>
                </c:pt>
                <c:pt idx="1159">
                  <c:v>3160.3599999999997</c:v>
                </c:pt>
                <c:pt idx="1160">
                  <c:v>3161.6800000000003</c:v>
                </c:pt>
                <c:pt idx="1161">
                  <c:v>3162.76</c:v>
                </c:pt>
                <c:pt idx="1162">
                  <c:v>3163.08</c:v>
                </c:pt>
                <c:pt idx="1163">
                  <c:v>3164.5200000000004</c:v>
                </c:pt>
                <c:pt idx="1164">
                  <c:v>3171.4000000000015</c:v>
                </c:pt>
                <c:pt idx="1165">
                  <c:v>3171.9600000000009</c:v>
                </c:pt>
                <c:pt idx="1166">
                  <c:v>3172.6399999999994</c:v>
                </c:pt>
                <c:pt idx="1167">
                  <c:v>3173.7199999999993</c:v>
                </c:pt>
                <c:pt idx="1168">
                  <c:v>3174.1600000000008</c:v>
                </c:pt>
                <c:pt idx="1169">
                  <c:v>3175.76</c:v>
                </c:pt>
                <c:pt idx="1170">
                  <c:v>3176.12</c:v>
                </c:pt>
                <c:pt idx="1171">
                  <c:v>3176.7200000000012</c:v>
                </c:pt>
                <c:pt idx="1172">
                  <c:v>3186.16</c:v>
                </c:pt>
                <c:pt idx="1173">
                  <c:v>3189.920000000001</c:v>
                </c:pt>
                <c:pt idx="1174">
                  <c:v>3191.5999999999995</c:v>
                </c:pt>
                <c:pt idx="1175">
                  <c:v>3191.6400000000003</c:v>
                </c:pt>
                <c:pt idx="1176">
                  <c:v>3194.9599999999991</c:v>
                </c:pt>
                <c:pt idx="1177">
                  <c:v>3195.0399999999991</c:v>
                </c:pt>
                <c:pt idx="1178">
                  <c:v>3196</c:v>
                </c:pt>
                <c:pt idx="1179">
                  <c:v>3199.88</c:v>
                </c:pt>
                <c:pt idx="1180">
                  <c:v>3207.0400000000009</c:v>
                </c:pt>
                <c:pt idx="1181">
                  <c:v>3208.0799999999981</c:v>
                </c:pt>
                <c:pt idx="1182">
                  <c:v>3208.88</c:v>
                </c:pt>
                <c:pt idx="1183">
                  <c:v>3211.2400000000016</c:v>
                </c:pt>
                <c:pt idx="1184">
                  <c:v>3217.5599999999995</c:v>
                </c:pt>
                <c:pt idx="1185">
                  <c:v>3219.6399999999994</c:v>
                </c:pt>
                <c:pt idx="1186">
                  <c:v>3221.4799999999996</c:v>
                </c:pt>
                <c:pt idx="1187">
                  <c:v>3221.7200000000012</c:v>
                </c:pt>
                <c:pt idx="1188">
                  <c:v>3226.8399999999992</c:v>
                </c:pt>
                <c:pt idx="1189">
                  <c:v>3227.4800000000014</c:v>
                </c:pt>
                <c:pt idx="1190">
                  <c:v>3227.6800000000003</c:v>
                </c:pt>
                <c:pt idx="1191">
                  <c:v>3230.5599999999995</c:v>
                </c:pt>
                <c:pt idx="1192">
                  <c:v>3234</c:v>
                </c:pt>
                <c:pt idx="1193">
                  <c:v>3234.2800000000007</c:v>
                </c:pt>
                <c:pt idx="1194">
                  <c:v>3234.76</c:v>
                </c:pt>
                <c:pt idx="1195">
                  <c:v>3235.5200000000004</c:v>
                </c:pt>
                <c:pt idx="1196">
                  <c:v>3235.6000000000004</c:v>
                </c:pt>
                <c:pt idx="1197">
                  <c:v>3237.08</c:v>
                </c:pt>
                <c:pt idx="1198">
                  <c:v>3238.1600000000008</c:v>
                </c:pt>
                <c:pt idx="1199">
                  <c:v>3249.5599999999995</c:v>
                </c:pt>
                <c:pt idx="1200">
                  <c:v>3251.3199999999997</c:v>
                </c:pt>
                <c:pt idx="1201">
                  <c:v>3255.4400000000005</c:v>
                </c:pt>
                <c:pt idx="1202">
                  <c:v>3256.4400000000005</c:v>
                </c:pt>
                <c:pt idx="1203">
                  <c:v>3259.24</c:v>
                </c:pt>
                <c:pt idx="1204">
                  <c:v>3260.88</c:v>
                </c:pt>
                <c:pt idx="1205">
                  <c:v>3262.7999999999993</c:v>
                </c:pt>
                <c:pt idx="1206">
                  <c:v>3269.3199999999997</c:v>
                </c:pt>
                <c:pt idx="1207">
                  <c:v>3271.079999999999</c:v>
                </c:pt>
                <c:pt idx="1208">
                  <c:v>3273.119999999999</c:v>
                </c:pt>
                <c:pt idx="1209">
                  <c:v>3274.8000000000011</c:v>
                </c:pt>
                <c:pt idx="1210">
                  <c:v>3275.76</c:v>
                </c:pt>
                <c:pt idx="1211">
                  <c:v>3276.4400000000005</c:v>
                </c:pt>
                <c:pt idx="1212">
                  <c:v>3276.6400000000003</c:v>
                </c:pt>
                <c:pt idx="1213">
                  <c:v>3282.7999999999993</c:v>
                </c:pt>
                <c:pt idx="1214">
                  <c:v>3283.4000000000015</c:v>
                </c:pt>
                <c:pt idx="1215">
                  <c:v>3283.9599999999991</c:v>
                </c:pt>
                <c:pt idx="1216">
                  <c:v>3287.3199999999997</c:v>
                </c:pt>
                <c:pt idx="1217">
                  <c:v>3287.4400000000005</c:v>
                </c:pt>
                <c:pt idx="1218">
                  <c:v>3290</c:v>
                </c:pt>
                <c:pt idx="1219">
                  <c:v>3291.6399999999994</c:v>
                </c:pt>
                <c:pt idx="1220">
                  <c:v>3292.0400000000009</c:v>
                </c:pt>
                <c:pt idx="1221">
                  <c:v>3292.2000000000007</c:v>
                </c:pt>
                <c:pt idx="1222">
                  <c:v>3294.7999999999993</c:v>
                </c:pt>
                <c:pt idx="1223">
                  <c:v>3296.6800000000003</c:v>
                </c:pt>
                <c:pt idx="1224">
                  <c:v>3298.4400000000005</c:v>
                </c:pt>
                <c:pt idx="1225">
                  <c:v>3299.5200000000004</c:v>
                </c:pt>
                <c:pt idx="1226">
                  <c:v>3299.5999999999985</c:v>
                </c:pt>
                <c:pt idx="1227">
                  <c:v>3301.0400000000009</c:v>
                </c:pt>
                <c:pt idx="1228">
                  <c:v>3302.880000000001</c:v>
                </c:pt>
                <c:pt idx="1229">
                  <c:v>3309.6400000000003</c:v>
                </c:pt>
                <c:pt idx="1230">
                  <c:v>3314.3600000000006</c:v>
                </c:pt>
                <c:pt idx="1231">
                  <c:v>3316.6399999999994</c:v>
                </c:pt>
                <c:pt idx="1232">
                  <c:v>3318.6399999999994</c:v>
                </c:pt>
                <c:pt idx="1233">
                  <c:v>3319.9600000000009</c:v>
                </c:pt>
                <c:pt idx="1234">
                  <c:v>3321.4400000000005</c:v>
                </c:pt>
                <c:pt idx="1235">
                  <c:v>3327.0400000000009</c:v>
                </c:pt>
                <c:pt idx="1236">
                  <c:v>3330.119999999999</c:v>
                </c:pt>
                <c:pt idx="1237">
                  <c:v>3332.16</c:v>
                </c:pt>
                <c:pt idx="1238">
                  <c:v>3339.08</c:v>
                </c:pt>
                <c:pt idx="1239">
                  <c:v>3340.7999999999993</c:v>
                </c:pt>
                <c:pt idx="1240">
                  <c:v>3341.16</c:v>
                </c:pt>
                <c:pt idx="1241">
                  <c:v>3345</c:v>
                </c:pt>
                <c:pt idx="1242">
                  <c:v>3356.119999999999</c:v>
                </c:pt>
                <c:pt idx="1243">
                  <c:v>3356.8000000000011</c:v>
                </c:pt>
                <c:pt idx="1244">
                  <c:v>3363.1600000000008</c:v>
                </c:pt>
                <c:pt idx="1245">
                  <c:v>3365.3199999999997</c:v>
                </c:pt>
                <c:pt idx="1246">
                  <c:v>3365.3599999999997</c:v>
                </c:pt>
                <c:pt idx="1247">
                  <c:v>3365.9600000000009</c:v>
                </c:pt>
                <c:pt idx="1248">
                  <c:v>3368.4800000000014</c:v>
                </c:pt>
                <c:pt idx="1249">
                  <c:v>3370.4400000000005</c:v>
                </c:pt>
                <c:pt idx="1250">
                  <c:v>3371.5999999999985</c:v>
                </c:pt>
                <c:pt idx="1251">
                  <c:v>3371.5999999999985</c:v>
                </c:pt>
                <c:pt idx="1252">
                  <c:v>3373.4400000000005</c:v>
                </c:pt>
                <c:pt idx="1253">
                  <c:v>3374.76</c:v>
                </c:pt>
                <c:pt idx="1254">
                  <c:v>3375.12</c:v>
                </c:pt>
                <c:pt idx="1255">
                  <c:v>3375.6800000000003</c:v>
                </c:pt>
                <c:pt idx="1256">
                  <c:v>3376.7199999999993</c:v>
                </c:pt>
                <c:pt idx="1257">
                  <c:v>3377.5199999999986</c:v>
                </c:pt>
                <c:pt idx="1258">
                  <c:v>3392.76</c:v>
                </c:pt>
                <c:pt idx="1259">
                  <c:v>3395.88</c:v>
                </c:pt>
                <c:pt idx="1260">
                  <c:v>3399.6400000000003</c:v>
                </c:pt>
                <c:pt idx="1261">
                  <c:v>3400.84</c:v>
                </c:pt>
                <c:pt idx="1262">
                  <c:v>3401</c:v>
                </c:pt>
                <c:pt idx="1263">
                  <c:v>3401.2799999999988</c:v>
                </c:pt>
                <c:pt idx="1264">
                  <c:v>3401.76</c:v>
                </c:pt>
                <c:pt idx="1265">
                  <c:v>3405.7999999999993</c:v>
                </c:pt>
                <c:pt idx="1266">
                  <c:v>3406.0400000000009</c:v>
                </c:pt>
                <c:pt idx="1267">
                  <c:v>3407.5599999999995</c:v>
                </c:pt>
                <c:pt idx="1268">
                  <c:v>3409.8399999999992</c:v>
                </c:pt>
                <c:pt idx="1269">
                  <c:v>3413.4799999999996</c:v>
                </c:pt>
                <c:pt idx="1270">
                  <c:v>3414.08</c:v>
                </c:pt>
                <c:pt idx="1271">
                  <c:v>3414.2799999999988</c:v>
                </c:pt>
                <c:pt idx="1272">
                  <c:v>3415.2000000000007</c:v>
                </c:pt>
                <c:pt idx="1273">
                  <c:v>3417.8000000000011</c:v>
                </c:pt>
                <c:pt idx="1274">
                  <c:v>3417.92</c:v>
                </c:pt>
                <c:pt idx="1275">
                  <c:v>3421.3599999999997</c:v>
                </c:pt>
                <c:pt idx="1276">
                  <c:v>3427.9600000000009</c:v>
                </c:pt>
                <c:pt idx="1277">
                  <c:v>3428.3600000000006</c:v>
                </c:pt>
                <c:pt idx="1278">
                  <c:v>3428.84</c:v>
                </c:pt>
                <c:pt idx="1279">
                  <c:v>3432.4400000000005</c:v>
                </c:pt>
                <c:pt idx="1280">
                  <c:v>3435.2000000000007</c:v>
                </c:pt>
                <c:pt idx="1281">
                  <c:v>3435.5200000000004</c:v>
                </c:pt>
                <c:pt idx="1282">
                  <c:v>3439.0399999999991</c:v>
                </c:pt>
                <c:pt idx="1283">
                  <c:v>3439.4799999999996</c:v>
                </c:pt>
                <c:pt idx="1284">
                  <c:v>3440.2400000000016</c:v>
                </c:pt>
                <c:pt idx="1285">
                  <c:v>3440.920000000001</c:v>
                </c:pt>
                <c:pt idx="1286">
                  <c:v>3443.16</c:v>
                </c:pt>
                <c:pt idx="1287">
                  <c:v>3443.92</c:v>
                </c:pt>
                <c:pt idx="1288">
                  <c:v>3445.4400000000005</c:v>
                </c:pt>
                <c:pt idx="1289">
                  <c:v>3446.4000000000015</c:v>
                </c:pt>
                <c:pt idx="1290">
                  <c:v>3450.5999999999995</c:v>
                </c:pt>
                <c:pt idx="1291">
                  <c:v>3452</c:v>
                </c:pt>
                <c:pt idx="1292">
                  <c:v>3452.5200000000004</c:v>
                </c:pt>
                <c:pt idx="1293">
                  <c:v>3454.7199999999993</c:v>
                </c:pt>
                <c:pt idx="1294">
                  <c:v>3455.16</c:v>
                </c:pt>
                <c:pt idx="1295">
                  <c:v>3456.6800000000003</c:v>
                </c:pt>
                <c:pt idx="1296">
                  <c:v>3457.76</c:v>
                </c:pt>
                <c:pt idx="1297">
                  <c:v>3458.08</c:v>
                </c:pt>
                <c:pt idx="1298">
                  <c:v>3459.2800000000007</c:v>
                </c:pt>
                <c:pt idx="1299">
                  <c:v>3459.5200000000004</c:v>
                </c:pt>
                <c:pt idx="1300">
                  <c:v>3459.76</c:v>
                </c:pt>
                <c:pt idx="1301">
                  <c:v>3464.88</c:v>
                </c:pt>
                <c:pt idx="1302">
                  <c:v>3472.4799999999996</c:v>
                </c:pt>
                <c:pt idx="1303">
                  <c:v>3476.0400000000009</c:v>
                </c:pt>
                <c:pt idx="1304">
                  <c:v>3477.3600000000006</c:v>
                </c:pt>
                <c:pt idx="1305">
                  <c:v>3477.6800000000003</c:v>
                </c:pt>
                <c:pt idx="1306">
                  <c:v>3477.84</c:v>
                </c:pt>
                <c:pt idx="1307">
                  <c:v>3478.24</c:v>
                </c:pt>
                <c:pt idx="1308">
                  <c:v>3479.7999999999993</c:v>
                </c:pt>
                <c:pt idx="1309">
                  <c:v>3483.5999999999985</c:v>
                </c:pt>
                <c:pt idx="1310">
                  <c:v>3485.920000000001</c:v>
                </c:pt>
                <c:pt idx="1311">
                  <c:v>3488.4000000000015</c:v>
                </c:pt>
                <c:pt idx="1312">
                  <c:v>3491.6800000000003</c:v>
                </c:pt>
                <c:pt idx="1313">
                  <c:v>3495.3600000000006</c:v>
                </c:pt>
                <c:pt idx="1314">
                  <c:v>3495.6000000000004</c:v>
                </c:pt>
                <c:pt idx="1315">
                  <c:v>3497.92</c:v>
                </c:pt>
                <c:pt idx="1316">
                  <c:v>3499.84</c:v>
                </c:pt>
                <c:pt idx="1317">
                  <c:v>3501.2800000000007</c:v>
                </c:pt>
                <c:pt idx="1318">
                  <c:v>3501.5200000000004</c:v>
                </c:pt>
                <c:pt idx="1319">
                  <c:v>3505</c:v>
                </c:pt>
                <c:pt idx="1320">
                  <c:v>3507.119999999999</c:v>
                </c:pt>
                <c:pt idx="1321">
                  <c:v>3511.119999999999</c:v>
                </c:pt>
                <c:pt idx="1322">
                  <c:v>3512.4799999999996</c:v>
                </c:pt>
                <c:pt idx="1323">
                  <c:v>3515.5200000000004</c:v>
                </c:pt>
                <c:pt idx="1324">
                  <c:v>3516.3599999999997</c:v>
                </c:pt>
                <c:pt idx="1325">
                  <c:v>3516.4799999999996</c:v>
                </c:pt>
                <c:pt idx="1326">
                  <c:v>3517.6399999999994</c:v>
                </c:pt>
                <c:pt idx="1327">
                  <c:v>3518.0399999999991</c:v>
                </c:pt>
                <c:pt idx="1328">
                  <c:v>3518.7199999999993</c:v>
                </c:pt>
                <c:pt idx="1329">
                  <c:v>3522.6399999999994</c:v>
                </c:pt>
                <c:pt idx="1330">
                  <c:v>3523.92</c:v>
                </c:pt>
                <c:pt idx="1331">
                  <c:v>3527.24</c:v>
                </c:pt>
                <c:pt idx="1332">
                  <c:v>3528.24</c:v>
                </c:pt>
                <c:pt idx="1333">
                  <c:v>3529.4400000000005</c:v>
                </c:pt>
                <c:pt idx="1334">
                  <c:v>3530.4799999999996</c:v>
                </c:pt>
                <c:pt idx="1335">
                  <c:v>3531.6399999999994</c:v>
                </c:pt>
                <c:pt idx="1336">
                  <c:v>3534.6800000000003</c:v>
                </c:pt>
                <c:pt idx="1337">
                  <c:v>3541.3599999999997</c:v>
                </c:pt>
                <c:pt idx="1338">
                  <c:v>3542.119999999999</c:v>
                </c:pt>
                <c:pt idx="1339">
                  <c:v>3547.6399999999994</c:v>
                </c:pt>
                <c:pt idx="1340">
                  <c:v>3550.5599999999995</c:v>
                </c:pt>
                <c:pt idx="1341">
                  <c:v>3552.079999999999</c:v>
                </c:pt>
                <c:pt idx="1342">
                  <c:v>3563.16</c:v>
                </c:pt>
                <c:pt idx="1343">
                  <c:v>3567</c:v>
                </c:pt>
                <c:pt idx="1344">
                  <c:v>3567.6800000000003</c:v>
                </c:pt>
                <c:pt idx="1345">
                  <c:v>3569.4400000000005</c:v>
                </c:pt>
                <c:pt idx="1346">
                  <c:v>3574.6000000000004</c:v>
                </c:pt>
                <c:pt idx="1347">
                  <c:v>3577.9200000000019</c:v>
                </c:pt>
                <c:pt idx="1348">
                  <c:v>3581.92</c:v>
                </c:pt>
                <c:pt idx="1349">
                  <c:v>3583.7999999999993</c:v>
                </c:pt>
                <c:pt idx="1350">
                  <c:v>3585.6800000000003</c:v>
                </c:pt>
                <c:pt idx="1351">
                  <c:v>3588.2800000000007</c:v>
                </c:pt>
                <c:pt idx="1352">
                  <c:v>3594.0399999999991</c:v>
                </c:pt>
                <c:pt idx="1353">
                  <c:v>3595.880000000001</c:v>
                </c:pt>
                <c:pt idx="1354">
                  <c:v>3597.16</c:v>
                </c:pt>
                <c:pt idx="1355">
                  <c:v>3598.92</c:v>
                </c:pt>
                <c:pt idx="1356">
                  <c:v>3598.9600000000009</c:v>
                </c:pt>
                <c:pt idx="1357">
                  <c:v>3605.880000000001</c:v>
                </c:pt>
                <c:pt idx="1358">
                  <c:v>3606.5999999999995</c:v>
                </c:pt>
                <c:pt idx="1359">
                  <c:v>3609.880000000001</c:v>
                </c:pt>
                <c:pt idx="1360">
                  <c:v>3611.08</c:v>
                </c:pt>
                <c:pt idx="1361">
                  <c:v>3611.1600000000008</c:v>
                </c:pt>
                <c:pt idx="1362">
                  <c:v>3617.4000000000005</c:v>
                </c:pt>
                <c:pt idx="1363">
                  <c:v>3617.6800000000003</c:v>
                </c:pt>
                <c:pt idx="1364">
                  <c:v>3624.5999999999985</c:v>
                </c:pt>
                <c:pt idx="1365">
                  <c:v>3628.2000000000007</c:v>
                </c:pt>
                <c:pt idx="1366">
                  <c:v>3631.24</c:v>
                </c:pt>
                <c:pt idx="1367">
                  <c:v>3634.9600000000009</c:v>
                </c:pt>
                <c:pt idx="1368">
                  <c:v>3636.6800000000012</c:v>
                </c:pt>
                <c:pt idx="1369">
                  <c:v>3638.7199999999993</c:v>
                </c:pt>
                <c:pt idx="1370">
                  <c:v>3641.4799999999996</c:v>
                </c:pt>
                <c:pt idx="1371">
                  <c:v>3642.6000000000004</c:v>
                </c:pt>
                <c:pt idx="1372">
                  <c:v>3648.4799999999996</c:v>
                </c:pt>
                <c:pt idx="1373">
                  <c:v>3651.2799999999988</c:v>
                </c:pt>
                <c:pt idx="1374">
                  <c:v>3653.6000000000004</c:v>
                </c:pt>
                <c:pt idx="1375">
                  <c:v>3658.3199999999997</c:v>
                </c:pt>
                <c:pt idx="1376">
                  <c:v>3662.079999999999</c:v>
                </c:pt>
                <c:pt idx="1377">
                  <c:v>3663.24</c:v>
                </c:pt>
                <c:pt idx="1378">
                  <c:v>3667.119999999999</c:v>
                </c:pt>
                <c:pt idx="1379">
                  <c:v>3670</c:v>
                </c:pt>
                <c:pt idx="1380">
                  <c:v>3671.4400000000005</c:v>
                </c:pt>
                <c:pt idx="1381">
                  <c:v>3673.880000000001</c:v>
                </c:pt>
                <c:pt idx="1382">
                  <c:v>3674.3199999999997</c:v>
                </c:pt>
                <c:pt idx="1383">
                  <c:v>3678.880000000001</c:v>
                </c:pt>
                <c:pt idx="1384">
                  <c:v>3683.08</c:v>
                </c:pt>
                <c:pt idx="1385">
                  <c:v>3683.16</c:v>
                </c:pt>
                <c:pt idx="1386">
                  <c:v>3684.08</c:v>
                </c:pt>
                <c:pt idx="1387">
                  <c:v>3685.92</c:v>
                </c:pt>
                <c:pt idx="1388">
                  <c:v>3688.0399999999991</c:v>
                </c:pt>
                <c:pt idx="1389">
                  <c:v>3688.24</c:v>
                </c:pt>
                <c:pt idx="1390">
                  <c:v>3688.4400000000005</c:v>
                </c:pt>
                <c:pt idx="1391">
                  <c:v>3688.7999999999993</c:v>
                </c:pt>
                <c:pt idx="1392">
                  <c:v>3689.12</c:v>
                </c:pt>
                <c:pt idx="1393">
                  <c:v>3689.6400000000003</c:v>
                </c:pt>
                <c:pt idx="1394">
                  <c:v>3693.4400000000005</c:v>
                </c:pt>
                <c:pt idx="1395">
                  <c:v>3693.9600000000009</c:v>
                </c:pt>
                <c:pt idx="1396">
                  <c:v>3703.3600000000006</c:v>
                </c:pt>
                <c:pt idx="1397">
                  <c:v>3704.3199999999997</c:v>
                </c:pt>
                <c:pt idx="1398">
                  <c:v>3711.079999999999</c:v>
                </c:pt>
                <c:pt idx="1399">
                  <c:v>3711.24</c:v>
                </c:pt>
                <c:pt idx="1400">
                  <c:v>3714.119999999999</c:v>
                </c:pt>
                <c:pt idx="1401">
                  <c:v>3717.7200000000012</c:v>
                </c:pt>
                <c:pt idx="1402">
                  <c:v>3719.12</c:v>
                </c:pt>
                <c:pt idx="1403">
                  <c:v>3722.880000000001</c:v>
                </c:pt>
                <c:pt idx="1404">
                  <c:v>3725.76</c:v>
                </c:pt>
                <c:pt idx="1405">
                  <c:v>3738.9599999999991</c:v>
                </c:pt>
                <c:pt idx="1406">
                  <c:v>3739.16</c:v>
                </c:pt>
                <c:pt idx="1407">
                  <c:v>3741.0400000000009</c:v>
                </c:pt>
                <c:pt idx="1408">
                  <c:v>3741.2800000000007</c:v>
                </c:pt>
                <c:pt idx="1409">
                  <c:v>3745</c:v>
                </c:pt>
                <c:pt idx="1410">
                  <c:v>3745.119999999999</c:v>
                </c:pt>
                <c:pt idx="1411">
                  <c:v>3746.6400000000003</c:v>
                </c:pt>
                <c:pt idx="1412">
                  <c:v>3747.079999999999</c:v>
                </c:pt>
                <c:pt idx="1413">
                  <c:v>3749</c:v>
                </c:pt>
                <c:pt idx="1414">
                  <c:v>3749.08</c:v>
                </c:pt>
                <c:pt idx="1415">
                  <c:v>3752.2000000000007</c:v>
                </c:pt>
                <c:pt idx="1416">
                  <c:v>3753.92</c:v>
                </c:pt>
                <c:pt idx="1417">
                  <c:v>3757.76</c:v>
                </c:pt>
                <c:pt idx="1418">
                  <c:v>3757.8000000000011</c:v>
                </c:pt>
                <c:pt idx="1419">
                  <c:v>3758.2000000000007</c:v>
                </c:pt>
                <c:pt idx="1420">
                  <c:v>3759.5200000000004</c:v>
                </c:pt>
                <c:pt idx="1421">
                  <c:v>3765.76</c:v>
                </c:pt>
                <c:pt idx="1422">
                  <c:v>3767.9600000000009</c:v>
                </c:pt>
                <c:pt idx="1423">
                  <c:v>3768.4400000000005</c:v>
                </c:pt>
                <c:pt idx="1424">
                  <c:v>3768.4799999999996</c:v>
                </c:pt>
                <c:pt idx="1425">
                  <c:v>3771.0799999999981</c:v>
                </c:pt>
                <c:pt idx="1426">
                  <c:v>3782.6400000000003</c:v>
                </c:pt>
                <c:pt idx="1427">
                  <c:v>3784.1999999999989</c:v>
                </c:pt>
                <c:pt idx="1428">
                  <c:v>3788</c:v>
                </c:pt>
                <c:pt idx="1429">
                  <c:v>3793.1600000000008</c:v>
                </c:pt>
                <c:pt idx="1430">
                  <c:v>3799.4000000000015</c:v>
                </c:pt>
                <c:pt idx="1431">
                  <c:v>3803.3599999999997</c:v>
                </c:pt>
                <c:pt idx="1432">
                  <c:v>3803.4400000000005</c:v>
                </c:pt>
                <c:pt idx="1433">
                  <c:v>3806.4799999999996</c:v>
                </c:pt>
                <c:pt idx="1434">
                  <c:v>3811.2799999999988</c:v>
                </c:pt>
                <c:pt idx="1435">
                  <c:v>3815.6000000000004</c:v>
                </c:pt>
                <c:pt idx="1436">
                  <c:v>3817.0799999999981</c:v>
                </c:pt>
                <c:pt idx="1437">
                  <c:v>3821.92</c:v>
                </c:pt>
                <c:pt idx="1438">
                  <c:v>3824.7199999999993</c:v>
                </c:pt>
                <c:pt idx="1439">
                  <c:v>3827.1999999999989</c:v>
                </c:pt>
                <c:pt idx="1440">
                  <c:v>3833.4400000000005</c:v>
                </c:pt>
                <c:pt idx="1441">
                  <c:v>3836.7199999999993</c:v>
                </c:pt>
                <c:pt idx="1442">
                  <c:v>3838.4799999999996</c:v>
                </c:pt>
                <c:pt idx="1443">
                  <c:v>3841.4400000000005</c:v>
                </c:pt>
                <c:pt idx="1444">
                  <c:v>3842.7999999999993</c:v>
                </c:pt>
                <c:pt idx="1445">
                  <c:v>3847.8399999999992</c:v>
                </c:pt>
                <c:pt idx="1446">
                  <c:v>3848.2799999999988</c:v>
                </c:pt>
                <c:pt idx="1447">
                  <c:v>3849.3199999999997</c:v>
                </c:pt>
                <c:pt idx="1448">
                  <c:v>3850.079999999999</c:v>
                </c:pt>
                <c:pt idx="1449">
                  <c:v>3852.4400000000005</c:v>
                </c:pt>
                <c:pt idx="1450">
                  <c:v>3852.6400000000003</c:v>
                </c:pt>
                <c:pt idx="1451">
                  <c:v>3852.7199999999993</c:v>
                </c:pt>
                <c:pt idx="1452">
                  <c:v>3853.5599999999995</c:v>
                </c:pt>
                <c:pt idx="1453">
                  <c:v>3853.8399999999992</c:v>
                </c:pt>
                <c:pt idx="1454">
                  <c:v>3856.6399999999994</c:v>
                </c:pt>
                <c:pt idx="1455">
                  <c:v>3857.6400000000003</c:v>
                </c:pt>
                <c:pt idx="1456">
                  <c:v>3859.2000000000007</c:v>
                </c:pt>
                <c:pt idx="1457">
                  <c:v>3861.2799999999988</c:v>
                </c:pt>
                <c:pt idx="1458">
                  <c:v>3861.6399999999994</c:v>
                </c:pt>
                <c:pt idx="1459">
                  <c:v>3861.88</c:v>
                </c:pt>
                <c:pt idx="1460">
                  <c:v>3861.9599999999991</c:v>
                </c:pt>
                <c:pt idx="1461">
                  <c:v>3862.3199999999997</c:v>
                </c:pt>
                <c:pt idx="1462">
                  <c:v>3863</c:v>
                </c:pt>
                <c:pt idx="1463">
                  <c:v>3863.5599999999995</c:v>
                </c:pt>
                <c:pt idx="1464">
                  <c:v>3865.6000000000004</c:v>
                </c:pt>
                <c:pt idx="1465">
                  <c:v>3868.92</c:v>
                </c:pt>
                <c:pt idx="1466">
                  <c:v>3870.24</c:v>
                </c:pt>
                <c:pt idx="1467">
                  <c:v>3875.4400000000005</c:v>
                </c:pt>
                <c:pt idx="1468">
                  <c:v>3875.84</c:v>
                </c:pt>
                <c:pt idx="1469">
                  <c:v>3875.9599999999991</c:v>
                </c:pt>
                <c:pt idx="1470">
                  <c:v>3884.9600000000009</c:v>
                </c:pt>
                <c:pt idx="1471">
                  <c:v>3886.2000000000007</c:v>
                </c:pt>
                <c:pt idx="1472">
                  <c:v>3889.6399999999994</c:v>
                </c:pt>
                <c:pt idx="1473">
                  <c:v>3890.5199999999986</c:v>
                </c:pt>
                <c:pt idx="1474">
                  <c:v>3892.5599999999995</c:v>
                </c:pt>
                <c:pt idx="1475">
                  <c:v>3894.0799999999981</c:v>
                </c:pt>
                <c:pt idx="1476">
                  <c:v>3899.2800000000007</c:v>
                </c:pt>
                <c:pt idx="1477">
                  <c:v>3907.24</c:v>
                </c:pt>
                <c:pt idx="1478">
                  <c:v>3907.4799999999996</c:v>
                </c:pt>
                <c:pt idx="1479">
                  <c:v>3908.0799999999981</c:v>
                </c:pt>
                <c:pt idx="1480">
                  <c:v>3908.7200000000012</c:v>
                </c:pt>
                <c:pt idx="1481">
                  <c:v>3908.76</c:v>
                </c:pt>
                <c:pt idx="1482">
                  <c:v>3909.2000000000007</c:v>
                </c:pt>
                <c:pt idx="1483">
                  <c:v>3909.5599999999995</c:v>
                </c:pt>
                <c:pt idx="1484">
                  <c:v>3909.5999999999995</c:v>
                </c:pt>
                <c:pt idx="1485">
                  <c:v>3910.7200000000012</c:v>
                </c:pt>
                <c:pt idx="1486">
                  <c:v>3911.16</c:v>
                </c:pt>
                <c:pt idx="1487">
                  <c:v>3912.3600000000006</c:v>
                </c:pt>
                <c:pt idx="1488">
                  <c:v>3915.4799999999996</c:v>
                </c:pt>
                <c:pt idx="1489">
                  <c:v>3916.84</c:v>
                </c:pt>
                <c:pt idx="1490">
                  <c:v>3917.6000000000004</c:v>
                </c:pt>
                <c:pt idx="1491">
                  <c:v>3918.4800000000014</c:v>
                </c:pt>
                <c:pt idx="1492">
                  <c:v>3922.4400000000005</c:v>
                </c:pt>
                <c:pt idx="1493">
                  <c:v>3922.84</c:v>
                </c:pt>
                <c:pt idx="1494">
                  <c:v>3924.1999999999989</c:v>
                </c:pt>
                <c:pt idx="1495">
                  <c:v>3924.24</c:v>
                </c:pt>
                <c:pt idx="1496">
                  <c:v>3925.3199999999997</c:v>
                </c:pt>
                <c:pt idx="1497">
                  <c:v>3928.4400000000005</c:v>
                </c:pt>
                <c:pt idx="1498">
                  <c:v>3929.3199999999997</c:v>
                </c:pt>
                <c:pt idx="1499">
                  <c:v>3932.4400000000005</c:v>
                </c:pt>
                <c:pt idx="1500">
                  <c:v>3932.9200000000019</c:v>
                </c:pt>
                <c:pt idx="1501">
                  <c:v>3935.08</c:v>
                </c:pt>
                <c:pt idx="1502">
                  <c:v>3936.7199999999993</c:v>
                </c:pt>
                <c:pt idx="1503">
                  <c:v>3937.84</c:v>
                </c:pt>
                <c:pt idx="1504">
                  <c:v>3938</c:v>
                </c:pt>
                <c:pt idx="1505">
                  <c:v>3940.2000000000007</c:v>
                </c:pt>
                <c:pt idx="1506">
                  <c:v>3942.5200000000004</c:v>
                </c:pt>
                <c:pt idx="1507">
                  <c:v>3944.3599999999997</c:v>
                </c:pt>
                <c:pt idx="1508">
                  <c:v>3946.5599999999995</c:v>
                </c:pt>
                <c:pt idx="1509">
                  <c:v>3949</c:v>
                </c:pt>
                <c:pt idx="1510">
                  <c:v>3950</c:v>
                </c:pt>
                <c:pt idx="1511">
                  <c:v>3950.3999999999996</c:v>
                </c:pt>
                <c:pt idx="1512">
                  <c:v>3951.9200000000019</c:v>
                </c:pt>
                <c:pt idx="1513">
                  <c:v>3953.6400000000003</c:v>
                </c:pt>
                <c:pt idx="1514">
                  <c:v>3954.0799999999981</c:v>
                </c:pt>
                <c:pt idx="1515">
                  <c:v>3956.2000000000007</c:v>
                </c:pt>
                <c:pt idx="1516">
                  <c:v>3962.5599999999995</c:v>
                </c:pt>
                <c:pt idx="1517">
                  <c:v>3963.4800000000014</c:v>
                </c:pt>
                <c:pt idx="1518">
                  <c:v>3964.84</c:v>
                </c:pt>
                <c:pt idx="1519">
                  <c:v>3966.7599999999984</c:v>
                </c:pt>
                <c:pt idx="1520">
                  <c:v>3968.3600000000006</c:v>
                </c:pt>
                <c:pt idx="1521">
                  <c:v>3969.2800000000007</c:v>
                </c:pt>
                <c:pt idx="1522">
                  <c:v>3969.9600000000009</c:v>
                </c:pt>
                <c:pt idx="1523">
                  <c:v>3970.6400000000003</c:v>
                </c:pt>
                <c:pt idx="1524">
                  <c:v>3973.2000000000007</c:v>
                </c:pt>
                <c:pt idx="1525">
                  <c:v>3983.3199999999997</c:v>
                </c:pt>
                <c:pt idx="1526">
                  <c:v>3984.3199999999997</c:v>
                </c:pt>
                <c:pt idx="1527">
                  <c:v>3988.6399999999994</c:v>
                </c:pt>
                <c:pt idx="1528">
                  <c:v>3993.4400000000005</c:v>
                </c:pt>
                <c:pt idx="1529">
                  <c:v>3994.0799999999981</c:v>
                </c:pt>
                <c:pt idx="1530">
                  <c:v>3997.24</c:v>
                </c:pt>
                <c:pt idx="1531">
                  <c:v>3997.4000000000005</c:v>
                </c:pt>
                <c:pt idx="1532">
                  <c:v>4002.5599999999995</c:v>
                </c:pt>
                <c:pt idx="1533">
                  <c:v>4002.6800000000003</c:v>
                </c:pt>
                <c:pt idx="1534">
                  <c:v>4004.7999999999993</c:v>
                </c:pt>
                <c:pt idx="1535">
                  <c:v>4004.920000000001</c:v>
                </c:pt>
                <c:pt idx="1536">
                  <c:v>4008.3600000000006</c:v>
                </c:pt>
                <c:pt idx="1537">
                  <c:v>4008.4400000000005</c:v>
                </c:pt>
                <c:pt idx="1538">
                  <c:v>4014.3999999999996</c:v>
                </c:pt>
                <c:pt idx="1539">
                  <c:v>4014.6800000000003</c:v>
                </c:pt>
                <c:pt idx="1540">
                  <c:v>4016.6399999999994</c:v>
                </c:pt>
                <c:pt idx="1541">
                  <c:v>4016.7599999999984</c:v>
                </c:pt>
                <c:pt idx="1542">
                  <c:v>4017.9200000000019</c:v>
                </c:pt>
                <c:pt idx="1543">
                  <c:v>4018.0400000000009</c:v>
                </c:pt>
                <c:pt idx="1544">
                  <c:v>4020</c:v>
                </c:pt>
                <c:pt idx="1545">
                  <c:v>4021.76</c:v>
                </c:pt>
                <c:pt idx="1546">
                  <c:v>4021.7999999999993</c:v>
                </c:pt>
                <c:pt idx="1547">
                  <c:v>4024.6399999999994</c:v>
                </c:pt>
                <c:pt idx="1548">
                  <c:v>4026</c:v>
                </c:pt>
                <c:pt idx="1549">
                  <c:v>4026.2000000000007</c:v>
                </c:pt>
                <c:pt idx="1550">
                  <c:v>4029.16</c:v>
                </c:pt>
                <c:pt idx="1551">
                  <c:v>4030.4000000000015</c:v>
                </c:pt>
                <c:pt idx="1552">
                  <c:v>4033.24</c:v>
                </c:pt>
                <c:pt idx="1553">
                  <c:v>4036.7599999999984</c:v>
                </c:pt>
                <c:pt idx="1554">
                  <c:v>4037.08</c:v>
                </c:pt>
                <c:pt idx="1555">
                  <c:v>4037.4000000000005</c:v>
                </c:pt>
                <c:pt idx="1556">
                  <c:v>4039.0799999999981</c:v>
                </c:pt>
                <c:pt idx="1557">
                  <c:v>4041.6399999999994</c:v>
                </c:pt>
                <c:pt idx="1558">
                  <c:v>4042.88</c:v>
                </c:pt>
                <c:pt idx="1559">
                  <c:v>4043.16</c:v>
                </c:pt>
                <c:pt idx="1560">
                  <c:v>4051.3199999999997</c:v>
                </c:pt>
                <c:pt idx="1561">
                  <c:v>4051.92</c:v>
                </c:pt>
                <c:pt idx="1562">
                  <c:v>4052.2000000000007</c:v>
                </c:pt>
                <c:pt idx="1563">
                  <c:v>4053.76</c:v>
                </c:pt>
                <c:pt idx="1564">
                  <c:v>4053.8399999999992</c:v>
                </c:pt>
                <c:pt idx="1565">
                  <c:v>4056.5599999999995</c:v>
                </c:pt>
                <c:pt idx="1566">
                  <c:v>4061.4400000000005</c:v>
                </c:pt>
                <c:pt idx="1567">
                  <c:v>4061.6000000000004</c:v>
                </c:pt>
                <c:pt idx="1568">
                  <c:v>4068.4400000000005</c:v>
                </c:pt>
                <c:pt idx="1569">
                  <c:v>4070.5999999999985</c:v>
                </c:pt>
                <c:pt idx="1570">
                  <c:v>4072.920000000001</c:v>
                </c:pt>
                <c:pt idx="1571">
                  <c:v>4073.2800000000007</c:v>
                </c:pt>
                <c:pt idx="1572">
                  <c:v>4077.5599999999995</c:v>
                </c:pt>
                <c:pt idx="1573">
                  <c:v>4077.5600000000013</c:v>
                </c:pt>
                <c:pt idx="1574">
                  <c:v>4079.16</c:v>
                </c:pt>
                <c:pt idx="1575">
                  <c:v>4080.2000000000007</c:v>
                </c:pt>
                <c:pt idx="1576">
                  <c:v>4081.16</c:v>
                </c:pt>
                <c:pt idx="1577">
                  <c:v>4082.84</c:v>
                </c:pt>
                <c:pt idx="1578">
                  <c:v>4083.16</c:v>
                </c:pt>
                <c:pt idx="1579">
                  <c:v>4083.9599999999991</c:v>
                </c:pt>
                <c:pt idx="1580">
                  <c:v>4084.7999999999993</c:v>
                </c:pt>
                <c:pt idx="1581">
                  <c:v>4085</c:v>
                </c:pt>
                <c:pt idx="1582">
                  <c:v>4085.08</c:v>
                </c:pt>
                <c:pt idx="1583">
                  <c:v>4085.2800000000007</c:v>
                </c:pt>
                <c:pt idx="1584">
                  <c:v>4088.3199999999997</c:v>
                </c:pt>
                <c:pt idx="1585">
                  <c:v>4090.3600000000006</c:v>
                </c:pt>
                <c:pt idx="1586">
                  <c:v>4091</c:v>
                </c:pt>
                <c:pt idx="1587">
                  <c:v>4095.9200000000019</c:v>
                </c:pt>
                <c:pt idx="1588">
                  <c:v>4096.4400000000005</c:v>
                </c:pt>
                <c:pt idx="1589">
                  <c:v>4097.68</c:v>
                </c:pt>
                <c:pt idx="1590">
                  <c:v>4103</c:v>
                </c:pt>
                <c:pt idx="1591">
                  <c:v>4103</c:v>
                </c:pt>
                <c:pt idx="1592">
                  <c:v>4103.4400000000005</c:v>
                </c:pt>
                <c:pt idx="1593">
                  <c:v>4106.92</c:v>
                </c:pt>
                <c:pt idx="1594">
                  <c:v>4108.5999999999985</c:v>
                </c:pt>
                <c:pt idx="1595">
                  <c:v>4110.68</c:v>
                </c:pt>
                <c:pt idx="1596">
                  <c:v>4116.880000000001</c:v>
                </c:pt>
                <c:pt idx="1597">
                  <c:v>4116.9599999999991</c:v>
                </c:pt>
                <c:pt idx="1598">
                  <c:v>4118.4799999999996</c:v>
                </c:pt>
                <c:pt idx="1599">
                  <c:v>4120.119999999999</c:v>
                </c:pt>
                <c:pt idx="1600">
                  <c:v>4124.7199999999993</c:v>
                </c:pt>
                <c:pt idx="1601">
                  <c:v>4127.68</c:v>
                </c:pt>
                <c:pt idx="1602">
                  <c:v>4127.8000000000011</c:v>
                </c:pt>
                <c:pt idx="1603">
                  <c:v>4128.3600000000006</c:v>
                </c:pt>
                <c:pt idx="1604">
                  <c:v>4128.5199999999986</c:v>
                </c:pt>
                <c:pt idx="1605">
                  <c:v>4129.1999999999989</c:v>
                </c:pt>
                <c:pt idx="1606">
                  <c:v>4133.84</c:v>
                </c:pt>
                <c:pt idx="1607">
                  <c:v>4135.24</c:v>
                </c:pt>
                <c:pt idx="1608">
                  <c:v>4137.7199999999993</c:v>
                </c:pt>
                <c:pt idx="1609">
                  <c:v>4142.9600000000009</c:v>
                </c:pt>
                <c:pt idx="1610">
                  <c:v>4144.84</c:v>
                </c:pt>
                <c:pt idx="1611">
                  <c:v>4146.12</c:v>
                </c:pt>
                <c:pt idx="1612">
                  <c:v>4149</c:v>
                </c:pt>
                <c:pt idx="1613">
                  <c:v>4149.84</c:v>
                </c:pt>
                <c:pt idx="1614">
                  <c:v>4151</c:v>
                </c:pt>
                <c:pt idx="1615">
                  <c:v>4155.12</c:v>
                </c:pt>
                <c:pt idx="1616">
                  <c:v>4155.68</c:v>
                </c:pt>
                <c:pt idx="1617">
                  <c:v>4158</c:v>
                </c:pt>
                <c:pt idx="1618">
                  <c:v>4158.24</c:v>
                </c:pt>
                <c:pt idx="1619">
                  <c:v>4159.4000000000015</c:v>
                </c:pt>
                <c:pt idx="1620">
                  <c:v>4159.4400000000005</c:v>
                </c:pt>
                <c:pt idx="1621">
                  <c:v>4159.9600000000009</c:v>
                </c:pt>
                <c:pt idx="1622">
                  <c:v>4160.6399999999994</c:v>
                </c:pt>
                <c:pt idx="1623">
                  <c:v>4165.7199999999993</c:v>
                </c:pt>
                <c:pt idx="1624">
                  <c:v>4172.7200000000012</c:v>
                </c:pt>
                <c:pt idx="1625">
                  <c:v>4173.4799999999996</c:v>
                </c:pt>
                <c:pt idx="1626">
                  <c:v>4174.4000000000005</c:v>
                </c:pt>
                <c:pt idx="1627">
                  <c:v>4176.5599999999995</c:v>
                </c:pt>
                <c:pt idx="1628">
                  <c:v>4178.4400000000005</c:v>
                </c:pt>
                <c:pt idx="1629">
                  <c:v>4179.119999999999</c:v>
                </c:pt>
                <c:pt idx="1630">
                  <c:v>4179.5599999999995</c:v>
                </c:pt>
                <c:pt idx="1631">
                  <c:v>4179.6399999999994</c:v>
                </c:pt>
                <c:pt idx="1632">
                  <c:v>4180.1600000000008</c:v>
                </c:pt>
                <c:pt idx="1633">
                  <c:v>4180.2800000000007</c:v>
                </c:pt>
                <c:pt idx="1634">
                  <c:v>4182.5599999999995</c:v>
                </c:pt>
                <c:pt idx="1635">
                  <c:v>4182.6399999999994</c:v>
                </c:pt>
                <c:pt idx="1636">
                  <c:v>4183.5199999999986</c:v>
                </c:pt>
                <c:pt idx="1637">
                  <c:v>4185.079999999999</c:v>
                </c:pt>
                <c:pt idx="1638">
                  <c:v>4189.9599999999991</c:v>
                </c:pt>
                <c:pt idx="1639">
                  <c:v>4190.32</c:v>
                </c:pt>
                <c:pt idx="1640">
                  <c:v>4193.4799999999996</c:v>
                </c:pt>
                <c:pt idx="1641">
                  <c:v>4196.84</c:v>
                </c:pt>
                <c:pt idx="1642">
                  <c:v>4197.9200000000019</c:v>
                </c:pt>
                <c:pt idx="1643">
                  <c:v>4198.7200000000012</c:v>
                </c:pt>
                <c:pt idx="1644">
                  <c:v>4199.2000000000007</c:v>
                </c:pt>
                <c:pt idx="1645">
                  <c:v>4199.7999999999993</c:v>
                </c:pt>
                <c:pt idx="1646">
                  <c:v>4200.08</c:v>
                </c:pt>
                <c:pt idx="1647">
                  <c:v>4202.7199999999993</c:v>
                </c:pt>
                <c:pt idx="1648">
                  <c:v>4204.88</c:v>
                </c:pt>
                <c:pt idx="1649">
                  <c:v>4206.16</c:v>
                </c:pt>
                <c:pt idx="1650">
                  <c:v>4207.3600000000006</c:v>
                </c:pt>
                <c:pt idx="1651">
                  <c:v>4208.2799999999988</c:v>
                </c:pt>
                <c:pt idx="1652">
                  <c:v>4212.6399999999994</c:v>
                </c:pt>
                <c:pt idx="1653">
                  <c:v>4215.92</c:v>
                </c:pt>
                <c:pt idx="1654">
                  <c:v>4217.0399999999991</c:v>
                </c:pt>
                <c:pt idx="1655">
                  <c:v>4218.3599999999997</c:v>
                </c:pt>
                <c:pt idx="1656">
                  <c:v>4219.119999999999</c:v>
                </c:pt>
                <c:pt idx="1657">
                  <c:v>4223.3600000000006</c:v>
                </c:pt>
                <c:pt idx="1658">
                  <c:v>4225.0399999999991</c:v>
                </c:pt>
                <c:pt idx="1659">
                  <c:v>4227.08</c:v>
                </c:pt>
                <c:pt idx="1660">
                  <c:v>4227.5200000000004</c:v>
                </c:pt>
                <c:pt idx="1661">
                  <c:v>4227.7199999999993</c:v>
                </c:pt>
                <c:pt idx="1662">
                  <c:v>4232.5200000000004</c:v>
                </c:pt>
                <c:pt idx="1663">
                  <c:v>4235.1999999999989</c:v>
                </c:pt>
                <c:pt idx="1664">
                  <c:v>4237.12</c:v>
                </c:pt>
                <c:pt idx="1665">
                  <c:v>4243.7200000000012</c:v>
                </c:pt>
                <c:pt idx="1666">
                  <c:v>4244.12</c:v>
                </c:pt>
                <c:pt idx="1667">
                  <c:v>4245.84</c:v>
                </c:pt>
                <c:pt idx="1668">
                  <c:v>4246.3999999999996</c:v>
                </c:pt>
                <c:pt idx="1669">
                  <c:v>4248.7200000000012</c:v>
                </c:pt>
                <c:pt idx="1670">
                  <c:v>4249.08</c:v>
                </c:pt>
                <c:pt idx="1671">
                  <c:v>4251.16</c:v>
                </c:pt>
                <c:pt idx="1672">
                  <c:v>4252.2799999999988</c:v>
                </c:pt>
                <c:pt idx="1673">
                  <c:v>4252.9600000000009</c:v>
                </c:pt>
                <c:pt idx="1674">
                  <c:v>4253.119999999999</c:v>
                </c:pt>
                <c:pt idx="1675">
                  <c:v>4256</c:v>
                </c:pt>
                <c:pt idx="1676">
                  <c:v>4258.3600000000006</c:v>
                </c:pt>
                <c:pt idx="1677">
                  <c:v>4259.16</c:v>
                </c:pt>
                <c:pt idx="1678">
                  <c:v>4261.3600000000006</c:v>
                </c:pt>
                <c:pt idx="1679">
                  <c:v>4263.24</c:v>
                </c:pt>
                <c:pt idx="1680">
                  <c:v>4266.76</c:v>
                </c:pt>
                <c:pt idx="1681">
                  <c:v>4267.8000000000011</c:v>
                </c:pt>
                <c:pt idx="1682">
                  <c:v>4271.7199999999993</c:v>
                </c:pt>
                <c:pt idx="1683">
                  <c:v>4271.9200000000019</c:v>
                </c:pt>
                <c:pt idx="1684">
                  <c:v>4273.9600000000009</c:v>
                </c:pt>
                <c:pt idx="1685">
                  <c:v>4274.68</c:v>
                </c:pt>
                <c:pt idx="1686">
                  <c:v>4275.880000000001</c:v>
                </c:pt>
                <c:pt idx="1687">
                  <c:v>4275.9200000000019</c:v>
                </c:pt>
                <c:pt idx="1688">
                  <c:v>4277.7999999999993</c:v>
                </c:pt>
                <c:pt idx="1689">
                  <c:v>4278</c:v>
                </c:pt>
                <c:pt idx="1690">
                  <c:v>4281.2000000000007</c:v>
                </c:pt>
                <c:pt idx="1691">
                  <c:v>4281.3199999999988</c:v>
                </c:pt>
                <c:pt idx="1692">
                  <c:v>4283.16</c:v>
                </c:pt>
                <c:pt idx="1693">
                  <c:v>4287.16</c:v>
                </c:pt>
                <c:pt idx="1694">
                  <c:v>4287.1999999999989</c:v>
                </c:pt>
                <c:pt idx="1695">
                  <c:v>4287.7999999999993</c:v>
                </c:pt>
                <c:pt idx="1696">
                  <c:v>4288.2400000000016</c:v>
                </c:pt>
                <c:pt idx="1697">
                  <c:v>4288.4399999999987</c:v>
                </c:pt>
                <c:pt idx="1698">
                  <c:v>4289.4799999999996</c:v>
                </c:pt>
                <c:pt idx="1699">
                  <c:v>4294.76</c:v>
                </c:pt>
                <c:pt idx="1700">
                  <c:v>4297.0400000000009</c:v>
                </c:pt>
                <c:pt idx="1701">
                  <c:v>4298.880000000001</c:v>
                </c:pt>
                <c:pt idx="1702">
                  <c:v>4300.16</c:v>
                </c:pt>
                <c:pt idx="1703">
                  <c:v>4300.7200000000012</c:v>
                </c:pt>
                <c:pt idx="1704">
                  <c:v>4301.24</c:v>
                </c:pt>
                <c:pt idx="1705">
                  <c:v>4301.880000000001</c:v>
                </c:pt>
                <c:pt idx="1706">
                  <c:v>4302.6400000000003</c:v>
                </c:pt>
                <c:pt idx="1707">
                  <c:v>4305</c:v>
                </c:pt>
                <c:pt idx="1708">
                  <c:v>4305.2800000000007</c:v>
                </c:pt>
                <c:pt idx="1709">
                  <c:v>4305.4000000000005</c:v>
                </c:pt>
                <c:pt idx="1710">
                  <c:v>4306.3600000000006</c:v>
                </c:pt>
                <c:pt idx="1711">
                  <c:v>4306.88</c:v>
                </c:pt>
                <c:pt idx="1712">
                  <c:v>4307.12</c:v>
                </c:pt>
                <c:pt idx="1713">
                  <c:v>4308.2799999999988</c:v>
                </c:pt>
                <c:pt idx="1714">
                  <c:v>4311.12</c:v>
                </c:pt>
                <c:pt idx="1715">
                  <c:v>4311.2000000000007</c:v>
                </c:pt>
                <c:pt idx="1716">
                  <c:v>4311.5599999999995</c:v>
                </c:pt>
                <c:pt idx="1717">
                  <c:v>4312</c:v>
                </c:pt>
                <c:pt idx="1718">
                  <c:v>4315.079999999999</c:v>
                </c:pt>
                <c:pt idx="1719">
                  <c:v>4316.5200000000004</c:v>
                </c:pt>
                <c:pt idx="1720">
                  <c:v>4316.5600000000013</c:v>
                </c:pt>
                <c:pt idx="1721">
                  <c:v>4318.68</c:v>
                </c:pt>
                <c:pt idx="1722">
                  <c:v>4318.8399999999992</c:v>
                </c:pt>
                <c:pt idx="1723">
                  <c:v>4318.92</c:v>
                </c:pt>
                <c:pt idx="1724">
                  <c:v>4323.2799999999988</c:v>
                </c:pt>
                <c:pt idx="1725">
                  <c:v>4324.32</c:v>
                </c:pt>
                <c:pt idx="1726">
                  <c:v>4325.4000000000015</c:v>
                </c:pt>
                <c:pt idx="1727">
                  <c:v>4327.3600000000006</c:v>
                </c:pt>
                <c:pt idx="1728">
                  <c:v>4331.6400000000003</c:v>
                </c:pt>
                <c:pt idx="1729">
                  <c:v>4333.68</c:v>
                </c:pt>
                <c:pt idx="1730">
                  <c:v>4335.32</c:v>
                </c:pt>
                <c:pt idx="1731">
                  <c:v>4340.7999999999993</c:v>
                </c:pt>
                <c:pt idx="1732">
                  <c:v>4341.16</c:v>
                </c:pt>
                <c:pt idx="1733">
                  <c:v>4343.4000000000005</c:v>
                </c:pt>
                <c:pt idx="1734">
                  <c:v>4344.119999999999</c:v>
                </c:pt>
                <c:pt idx="1735">
                  <c:v>4345.4400000000005</c:v>
                </c:pt>
                <c:pt idx="1736">
                  <c:v>4352.84</c:v>
                </c:pt>
                <c:pt idx="1737">
                  <c:v>4354</c:v>
                </c:pt>
                <c:pt idx="1738">
                  <c:v>4361.76</c:v>
                </c:pt>
                <c:pt idx="1739">
                  <c:v>4362.5200000000004</c:v>
                </c:pt>
                <c:pt idx="1740">
                  <c:v>4363.920000000001</c:v>
                </c:pt>
                <c:pt idx="1741">
                  <c:v>4373.3599999999997</c:v>
                </c:pt>
                <c:pt idx="1742">
                  <c:v>4374.32</c:v>
                </c:pt>
                <c:pt idx="1743">
                  <c:v>4375.5599999999995</c:v>
                </c:pt>
                <c:pt idx="1744">
                  <c:v>4376.88</c:v>
                </c:pt>
                <c:pt idx="1745">
                  <c:v>4383.2800000000007</c:v>
                </c:pt>
                <c:pt idx="1746">
                  <c:v>4385.3600000000006</c:v>
                </c:pt>
                <c:pt idx="1747">
                  <c:v>4387.7199999999993</c:v>
                </c:pt>
                <c:pt idx="1748">
                  <c:v>4389.5999999999995</c:v>
                </c:pt>
                <c:pt idx="1749">
                  <c:v>4390.119999999999</c:v>
                </c:pt>
                <c:pt idx="1750">
                  <c:v>4392.88</c:v>
                </c:pt>
                <c:pt idx="1751">
                  <c:v>4394.16</c:v>
                </c:pt>
                <c:pt idx="1752">
                  <c:v>4394.2000000000007</c:v>
                </c:pt>
                <c:pt idx="1753">
                  <c:v>4394.5200000000004</c:v>
                </c:pt>
                <c:pt idx="1754">
                  <c:v>4398.16</c:v>
                </c:pt>
                <c:pt idx="1755">
                  <c:v>4405.7199999999993</c:v>
                </c:pt>
                <c:pt idx="1756">
                  <c:v>4407.7999999999993</c:v>
                </c:pt>
                <c:pt idx="1757">
                  <c:v>4411.4799999999996</c:v>
                </c:pt>
                <c:pt idx="1758">
                  <c:v>4413.16</c:v>
                </c:pt>
                <c:pt idx="1759">
                  <c:v>4413.68</c:v>
                </c:pt>
                <c:pt idx="1760">
                  <c:v>4415.68</c:v>
                </c:pt>
                <c:pt idx="1761">
                  <c:v>4417.24</c:v>
                </c:pt>
                <c:pt idx="1762">
                  <c:v>4419.2000000000007</c:v>
                </c:pt>
                <c:pt idx="1763">
                  <c:v>4420.880000000001</c:v>
                </c:pt>
                <c:pt idx="1764">
                  <c:v>4421.880000000001</c:v>
                </c:pt>
                <c:pt idx="1765">
                  <c:v>4423.4400000000005</c:v>
                </c:pt>
                <c:pt idx="1766">
                  <c:v>4424.9599999999991</c:v>
                </c:pt>
                <c:pt idx="1767">
                  <c:v>4428.4400000000005</c:v>
                </c:pt>
                <c:pt idx="1768">
                  <c:v>4429.3600000000006</c:v>
                </c:pt>
                <c:pt idx="1769">
                  <c:v>4429.5599999999995</c:v>
                </c:pt>
                <c:pt idx="1770">
                  <c:v>4429.9600000000009</c:v>
                </c:pt>
                <c:pt idx="1771">
                  <c:v>4431.4799999999996</c:v>
                </c:pt>
                <c:pt idx="1772">
                  <c:v>4432.5999999999985</c:v>
                </c:pt>
                <c:pt idx="1773">
                  <c:v>4432.8000000000011</c:v>
                </c:pt>
                <c:pt idx="1774">
                  <c:v>4434.92</c:v>
                </c:pt>
                <c:pt idx="1775">
                  <c:v>4437.68</c:v>
                </c:pt>
                <c:pt idx="1776">
                  <c:v>4440.4000000000015</c:v>
                </c:pt>
                <c:pt idx="1777">
                  <c:v>4442.84</c:v>
                </c:pt>
                <c:pt idx="1778">
                  <c:v>4444.2800000000007</c:v>
                </c:pt>
                <c:pt idx="1779">
                  <c:v>4448.76</c:v>
                </c:pt>
                <c:pt idx="1780">
                  <c:v>4449.7199999999993</c:v>
                </c:pt>
                <c:pt idx="1781">
                  <c:v>4449.7199999999993</c:v>
                </c:pt>
                <c:pt idx="1782">
                  <c:v>4450.4400000000005</c:v>
                </c:pt>
                <c:pt idx="1783">
                  <c:v>4450.5599999999995</c:v>
                </c:pt>
                <c:pt idx="1784">
                  <c:v>4451.32</c:v>
                </c:pt>
                <c:pt idx="1785">
                  <c:v>4453.12</c:v>
                </c:pt>
                <c:pt idx="1786">
                  <c:v>4457.5200000000004</c:v>
                </c:pt>
                <c:pt idx="1787">
                  <c:v>4458.2800000000007</c:v>
                </c:pt>
                <c:pt idx="1788">
                  <c:v>4459.7199999999993</c:v>
                </c:pt>
                <c:pt idx="1789">
                  <c:v>4461.6400000000003</c:v>
                </c:pt>
                <c:pt idx="1790">
                  <c:v>4463.5599999999995</c:v>
                </c:pt>
                <c:pt idx="1791">
                  <c:v>4464.4400000000005</c:v>
                </c:pt>
                <c:pt idx="1792">
                  <c:v>4472.5999999999985</c:v>
                </c:pt>
                <c:pt idx="1793">
                  <c:v>4473.4000000000015</c:v>
                </c:pt>
                <c:pt idx="1794">
                  <c:v>4474.7200000000012</c:v>
                </c:pt>
                <c:pt idx="1795">
                  <c:v>4476.2800000000007</c:v>
                </c:pt>
                <c:pt idx="1796">
                  <c:v>4480.6399999999994</c:v>
                </c:pt>
                <c:pt idx="1797">
                  <c:v>4481.6399999999994</c:v>
                </c:pt>
                <c:pt idx="1798">
                  <c:v>4482.5999999999985</c:v>
                </c:pt>
                <c:pt idx="1799">
                  <c:v>4483.24</c:v>
                </c:pt>
                <c:pt idx="1800">
                  <c:v>4486.0399999999991</c:v>
                </c:pt>
                <c:pt idx="1801">
                  <c:v>4486.4000000000005</c:v>
                </c:pt>
                <c:pt idx="1802">
                  <c:v>4492.5599999999995</c:v>
                </c:pt>
                <c:pt idx="1803">
                  <c:v>4492.7199999999993</c:v>
                </c:pt>
                <c:pt idx="1804">
                  <c:v>4493.880000000001</c:v>
                </c:pt>
                <c:pt idx="1805">
                  <c:v>4496.2799999999988</c:v>
                </c:pt>
                <c:pt idx="1806">
                  <c:v>4498.32</c:v>
                </c:pt>
                <c:pt idx="1807">
                  <c:v>4499.4400000000005</c:v>
                </c:pt>
                <c:pt idx="1808">
                  <c:v>4499.4400000000005</c:v>
                </c:pt>
                <c:pt idx="1809">
                  <c:v>4499.5999999999995</c:v>
                </c:pt>
                <c:pt idx="1810">
                  <c:v>4503.5599999999995</c:v>
                </c:pt>
                <c:pt idx="1811">
                  <c:v>4503.92</c:v>
                </c:pt>
                <c:pt idx="1812">
                  <c:v>4503.9200000000019</c:v>
                </c:pt>
                <c:pt idx="1813">
                  <c:v>4504.24</c:v>
                </c:pt>
                <c:pt idx="1814">
                  <c:v>4506.2799999999988</c:v>
                </c:pt>
                <c:pt idx="1815">
                  <c:v>4506.5200000000004</c:v>
                </c:pt>
                <c:pt idx="1816">
                  <c:v>4507.4400000000005</c:v>
                </c:pt>
                <c:pt idx="1817">
                  <c:v>4508.2000000000007</c:v>
                </c:pt>
                <c:pt idx="1818">
                  <c:v>4510.7999999999993</c:v>
                </c:pt>
                <c:pt idx="1819">
                  <c:v>4512.24</c:v>
                </c:pt>
                <c:pt idx="1820">
                  <c:v>4513.3599999999997</c:v>
                </c:pt>
                <c:pt idx="1821">
                  <c:v>4513.76</c:v>
                </c:pt>
                <c:pt idx="1822">
                  <c:v>4516.1999999999989</c:v>
                </c:pt>
                <c:pt idx="1823">
                  <c:v>4517.2000000000007</c:v>
                </c:pt>
                <c:pt idx="1824">
                  <c:v>4517.4400000000005</c:v>
                </c:pt>
                <c:pt idx="1825">
                  <c:v>4517.4800000000014</c:v>
                </c:pt>
                <c:pt idx="1826">
                  <c:v>4517.7999999999993</c:v>
                </c:pt>
                <c:pt idx="1827">
                  <c:v>4524</c:v>
                </c:pt>
                <c:pt idx="1828">
                  <c:v>4524.7200000000012</c:v>
                </c:pt>
                <c:pt idx="1829">
                  <c:v>4525.5999999999995</c:v>
                </c:pt>
                <c:pt idx="1830">
                  <c:v>4528.6399999999994</c:v>
                </c:pt>
                <c:pt idx="1831">
                  <c:v>4529.7199999999993</c:v>
                </c:pt>
                <c:pt idx="1832">
                  <c:v>4533.4799999999996</c:v>
                </c:pt>
                <c:pt idx="1833">
                  <c:v>4538.9600000000009</c:v>
                </c:pt>
                <c:pt idx="1834">
                  <c:v>4544.4799999999996</c:v>
                </c:pt>
                <c:pt idx="1835">
                  <c:v>4545.7999999999993</c:v>
                </c:pt>
                <c:pt idx="1836">
                  <c:v>4546</c:v>
                </c:pt>
                <c:pt idx="1837">
                  <c:v>4548.7999999999993</c:v>
                </c:pt>
                <c:pt idx="1838">
                  <c:v>4549.9599999999991</c:v>
                </c:pt>
                <c:pt idx="1839">
                  <c:v>4552.16</c:v>
                </c:pt>
                <c:pt idx="1840">
                  <c:v>4552.76</c:v>
                </c:pt>
                <c:pt idx="1841">
                  <c:v>4553.5599999999995</c:v>
                </c:pt>
                <c:pt idx="1842">
                  <c:v>4553.84</c:v>
                </c:pt>
                <c:pt idx="1843">
                  <c:v>4554.08</c:v>
                </c:pt>
                <c:pt idx="1844">
                  <c:v>4555.4799999999996</c:v>
                </c:pt>
                <c:pt idx="1845">
                  <c:v>4556.2000000000007</c:v>
                </c:pt>
                <c:pt idx="1846">
                  <c:v>4558.4400000000005</c:v>
                </c:pt>
                <c:pt idx="1847">
                  <c:v>4561.2000000000007</c:v>
                </c:pt>
                <c:pt idx="1848">
                  <c:v>4561.84</c:v>
                </c:pt>
                <c:pt idx="1849">
                  <c:v>4562.84</c:v>
                </c:pt>
                <c:pt idx="1850">
                  <c:v>4564.6800000000012</c:v>
                </c:pt>
                <c:pt idx="1851">
                  <c:v>4565.16</c:v>
                </c:pt>
                <c:pt idx="1852">
                  <c:v>4565.7199999999993</c:v>
                </c:pt>
                <c:pt idx="1853">
                  <c:v>4566.84</c:v>
                </c:pt>
                <c:pt idx="1854">
                  <c:v>4567.3600000000006</c:v>
                </c:pt>
                <c:pt idx="1855">
                  <c:v>4568.6800000000012</c:v>
                </c:pt>
                <c:pt idx="1856">
                  <c:v>4569.880000000001</c:v>
                </c:pt>
                <c:pt idx="1857">
                  <c:v>4570.7199999999993</c:v>
                </c:pt>
                <c:pt idx="1858">
                  <c:v>4578.2800000000007</c:v>
                </c:pt>
                <c:pt idx="1859">
                  <c:v>4580.7200000000012</c:v>
                </c:pt>
                <c:pt idx="1860">
                  <c:v>4583</c:v>
                </c:pt>
                <c:pt idx="1861">
                  <c:v>4584.880000000001</c:v>
                </c:pt>
                <c:pt idx="1862">
                  <c:v>4585.24</c:v>
                </c:pt>
                <c:pt idx="1863">
                  <c:v>4591.4799999999996</c:v>
                </c:pt>
                <c:pt idx="1864">
                  <c:v>4592.92</c:v>
                </c:pt>
                <c:pt idx="1865">
                  <c:v>4594.7199999999993</c:v>
                </c:pt>
                <c:pt idx="1866">
                  <c:v>4595.24</c:v>
                </c:pt>
                <c:pt idx="1867">
                  <c:v>4595.5200000000004</c:v>
                </c:pt>
                <c:pt idx="1868">
                  <c:v>4595.92</c:v>
                </c:pt>
                <c:pt idx="1869">
                  <c:v>4599</c:v>
                </c:pt>
                <c:pt idx="1870">
                  <c:v>4599.4000000000005</c:v>
                </c:pt>
                <c:pt idx="1871">
                  <c:v>4599.84</c:v>
                </c:pt>
                <c:pt idx="1872">
                  <c:v>4601.119999999999</c:v>
                </c:pt>
                <c:pt idx="1873">
                  <c:v>4603.16</c:v>
                </c:pt>
                <c:pt idx="1874">
                  <c:v>4603.84</c:v>
                </c:pt>
                <c:pt idx="1875">
                  <c:v>4606.3599999999997</c:v>
                </c:pt>
                <c:pt idx="1876">
                  <c:v>4608.16</c:v>
                </c:pt>
                <c:pt idx="1877">
                  <c:v>4609.5999999999995</c:v>
                </c:pt>
                <c:pt idx="1878">
                  <c:v>4610.2800000000007</c:v>
                </c:pt>
                <c:pt idx="1879">
                  <c:v>4614.0799999999981</c:v>
                </c:pt>
                <c:pt idx="1880">
                  <c:v>4616.8000000000011</c:v>
                </c:pt>
                <c:pt idx="1881">
                  <c:v>4616.9599999999991</c:v>
                </c:pt>
                <c:pt idx="1882">
                  <c:v>4617.9600000000009</c:v>
                </c:pt>
                <c:pt idx="1883">
                  <c:v>4618.32</c:v>
                </c:pt>
                <c:pt idx="1884">
                  <c:v>4623.4000000000015</c:v>
                </c:pt>
                <c:pt idx="1885">
                  <c:v>4624.0400000000009</c:v>
                </c:pt>
                <c:pt idx="1886">
                  <c:v>4624.4799999999996</c:v>
                </c:pt>
                <c:pt idx="1887">
                  <c:v>4626.3599999999997</c:v>
                </c:pt>
                <c:pt idx="1888">
                  <c:v>4627.4400000000005</c:v>
                </c:pt>
                <c:pt idx="1889">
                  <c:v>4630.5999999999995</c:v>
                </c:pt>
                <c:pt idx="1890">
                  <c:v>4632.3600000000006</c:v>
                </c:pt>
                <c:pt idx="1891">
                  <c:v>4633.3599999999997</c:v>
                </c:pt>
                <c:pt idx="1892">
                  <c:v>4634.7999999999993</c:v>
                </c:pt>
                <c:pt idx="1893">
                  <c:v>4636.16</c:v>
                </c:pt>
                <c:pt idx="1894">
                  <c:v>4636.7999999999993</c:v>
                </c:pt>
                <c:pt idx="1895">
                  <c:v>4638.2800000000007</c:v>
                </c:pt>
                <c:pt idx="1896">
                  <c:v>4638.6400000000003</c:v>
                </c:pt>
                <c:pt idx="1897">
                  <c:v>4639.12</c:v>
                </c:pt>
                <c:pt idx="1898">
                  <c:v>4641.32</c:v>
                </c:pt>
                <c:pt idx="1899">
                  <c:v>4643.08</c:v>
                </c:pt>
                <c:pt idx="1900">
                  <c:v>4643.88</c:v>
                </c:pt>
                <c:pt idx="1901">
                  <c:v>4646</c:v>
                </c:pt>
                <c:pt idx="1902">
                  <c:v>4648.24</c:v>
                </c:pt>
                <c:pt idx="1903">
                  <c:v>4650.9599999999991</c:v>
                </c:pt>
                <c:pt idx="1904">
                  <c:v>4651.5599999999995</c:v>
                </c:pt>
                <c:pt idx="1905">
                  <c:v>4652.76</c:v>
                </c:pt>
                <c:pt idx="1906">
                  <c:v>4653.16</c:v>
                </c:pt>
                <c:pt idx="1907">
                  <c:v>4653.16</c:v>
                </c:pt>
                <c:pt idx="1908">
                  <c:v>4656.3599999999997</c:v>
                </c:pt>
                <c:pt idx="1909">
                  <c:v>4656.84</c:v>
                </c:pt>
                <c:pt idx="1910">
                  <c:v>4664.4799999999996</c:v>
                </c:pt>
                <c:pt idx="1911">
                  <c:v>4666.6400000000003</c:v>
                </c:pt>
                <c:pt idx="1912">
                  <c:v>4674.5999999999995</c:v>
                </c:pt>
                <c:pt idx="1913">
                  <c:v>4677.76</c:v>
                </c:pt>
                <c:pt idx="1914">
                  <c:v>4688.9599999999991</c:v>
                </c:pt>
                <c:pt idx="1915">
                  <c:v>4689.6399999999994</c:v>
                </c:pt>
                <c:pt idx="1916">
                  <c:v>4689.92</c:v>
                </c:pt>
                <c:pt idx="1917">
                  <c:v>4691.16</c:v>
                </c:pt>
                <c:pt idx="1918">
                  <c:v>4699.3600000000006</c:v>
                </c:pt>
                <c:pt idx="1919">
                  <c:v>4703.0399999999991</c:v>
                </c:pt>
                <c:pt idx="1920">
                  <c:v>4705.24</c:v>
                </c:pt>
                <c:pt idx="1921">
                  <c:v>4707.16</c:v>
                </c:pt>
                <c:pt idx="1922">
                  <c:v>4707.84</c:v>
                </c:pt>
                <c:pt idx="1923">
                  <c:v>4708.5599999999995</c:v>
                </c:pt>
                <c:pt idx="1924">
                  <c:v>4709.4800000000014</c:v>
                </c:pt>
                <c:pt idx="1925">
                  <c:v>4714.0400000000009</c:v>
                </c:pt>
                <c:pt idx="1926">
                  <c:v>4718.3600000000006</c:v>
                </c:pt>
                <c:pt idx="1927">
                  <c:v>4722.76</c:v>
                </c:pt>
                <c:pt idx="1928">
                  <c:v>4723.4799999999996</c:v>
                </c:pt>
                <c:pt idx="1929">
                  <c:v>4724.9600000000009</c:v>
                </c:pt>
                <c:pt idx="1930">
                  <c:v>4726.0399999999991</c:v>
                </c:pt>
                <c:pt idx="1931">
                  <c:v>4726.880000000001</c:v>
                </c:pt>
                <c:pt idx="1932">
                  <c:v>4727.5999999999995</c:v>
                </c:pt>
                <c:pt idx="1933">
                  <c:v>4729.24</c:v>
                </c:pt>
                <c:pt idx="1934">
                  <c:v>4729.3599999999997</c:v>
                </c:pt>
                <c:pt idx="1935">
                  <c:v>4731.16</c:v>
                </c:pt>
                <c:pt idx="1936">
                  <c:v>4731.3599999999997</c:v>
                </c:pt>
                <c:pt idx="1937">
                  <c:v>4731.76</c:v>
                </c:pt>
                <c:pt idx="1938">
                  <c:v>4736.4799999999996</c:v>
                </c:pt>
                <c:pt idx="1939">
                  <c:v>4736.7599999999984</c:v>
                </c:pt>
                <c:pt idx="1940">
                  <c:v>4737</c:v>
                </c:pt>
                <c:pt idx="1941">
                  <c:v>4738.2800000000007</c:v>
                </c:pt>
                <c:pt idx="1942">
                  <c:v>4745.32</c:v>
                </c:pt>
                <c:pt idx="1943">
                  <c:v>4747.88</c:v>
                </c:pt>
                <c:pt idx="1944">
                  <c:v>4749.92</c:v>
                </c:pt>
                <c:pt idx="1945">
                  <c:v>4750.08</c:v>
                </c:pt>
                <c:pt idx="1946">
                  <c:v>4750.2799999999988</c:v>
                </c:pt>
                <c:pt idx="1947">
                  <c:v>4752.4000000000005</c:v>
                </c:pt>
                <c:pt idx="1948">
                  <c:v>4752.7200000000012</c:v>
                </c:pt>
                <c:pt idx="1949">
                  <c:v>4753.3600000000006</c:v>
                </c:pt>
                <c:pt idx="1950">
                  <c:v>4753.3999999999996</c:v>
                </c:pt>
                <c:pt idx="1951">
                  <c:v>4754.4399999999987</c:v>
                </c:pt>
                <c:pt idx="1952">
                  <c:v>4757.4000000000005</c:v>
                </c:pt>
                <c:pt idx="1953">
                  <c:v>4758.5200000000004</c:v>
                </c:pt>
                <c:pt idx="1954">
                  <c:v>4764.4000000000005</c:v>
                </c:pt>
                <c:pt idx="1955">
                  <c:v>4767.4400000000005</c:v>
                </c:pt>
                <c:pt idx="1956">
                  <c:v>4767.84</c:v>
                </c:pt>
                <c:pt idx="1957">
                  <c:v>4769.0399999999991</c:v>
                </c:pt>
                <c:pt idx="1958">
                  <c:v>4773.76</c:v>
                </c:pt>
                <c:pt idx="1959">
                  <c:v>4775.3600000000006</c:v>
                </c:pt>
                <c:pt idx="1960">
                  <c:v>4775.76</c:v>
                </c:pt>
                <c:pt idx="1961">
                  <c:v>4776.16</c:v>
                </c:pt>
                <c:pt idx="1962">
                  <c:v>4777.0399999999991</c:v>
                </c:pt>
                <c:pt idx="1963">
                  <c:v>4778.76</c:v>
                </c:pt>
                <c:pt idx="1964">
                  <c:v>4779</c:v>
                </c:pt>
                <c:pt idx="1965">
                  <c:v>4781.4799999999996</c:v>
                </c:pt>
                <c:pt idx="1966">
                  <c:v>4786.6400000000003</c:v>
                </c:pt>
                <c:pt idx="1967">
                  <c:v>4787.5200000000004</c:v>
                </c:pt>
                <c:pt idx="1968">
                  <c:v>4788.16</c:v>
                </c:pt>
                <c:pt idx="1969">
                  <c:v>4793.24</c:v>
                </c:pt>
                <c:pt idx="1970">
                  <c:v>4793.880000000001</c:v>
                </c:pt>
                <c:pt idx="1971">
                  <c:v>4794.5599999999995</c:v>
                </c:pt>
                <c:pt idx="1972">
                  <c:v>4794.6400000000003</c:v>
                </c:pt>
                <c:pt idx="1973">
                  <c:v>4796</c:v>
                </c:pt>
                <c:pt idx="1974">
                  <c:v>4796.24</c:v>
                </c:pt>
                <c:pt idx="1975">
                  <c:v>4796.32</c:v>
                </c:pt>
                <c:pt idx="1976">
                  <c:v>4796.5200000000004</c:v>
                </c:pt>
                <c:pt idx="1977">
                  <c:v>4797.32</c:v>
                </c:pt>
                <c:pt idx="1978">
                  <c:v>4800.880000000001</c:v>
                </c:pt>
                <c:pt idx="1979">
                  <c:v>4802.9600000000009</c:v>
                </c:pt>
                <c:pt idx="1980">
                  <c:v>4804.08</c:v>
                </c:pt>
                <c:pt idx="1981">
                  <c:v>4805.12</c:v>
                </c:pt>
                <c:pt idx="1982">
                  <c:v>4806.92</c:v>
                </c:pt>
                <c:pt idx="1983">
                  <c:v>4809.119999999999</c:v>
                </c:pt>
                <c:pt idx="1984">
                  <c:v>4809.6399999999994</c:v>
                </c:pt>
                <c:pt idx="1985">
                  <c:v>4809.92</c:v>
                </c:pt>
                <c:pt idx="1986">
                  <c:v>4812.7199999999993</c:v>
                </c:pt>
                <c:pt idx="1987">
                  <c:v>4815.5599999999995</c:v>
                </c:pt>
                <c:pt idx="1988">
                  <c:v>4815.68</c:v>
                </c:pt>
                <c:pt idx="1989">
                  <c:v>4821.2799999999988</c:v>
                </c:pt>
                <c:pt idx="1990">
                  <c:v>4824.7199999999993</c:v>
                </c:pt>
                <c:pt idx="1991">
                  <c:v>4824.7999999999993</c:v>
                </c:pt>
                <c:pt idx="1992">
                  <c:v>4825.4799999999996</c:v>
                </c:pt>
                <c:pt idx="1993">
                  <c:v>4826.0400000000009</c:v>
                </c:pt>
                <c:pt idx="1994">
                  <c:v>4827.6399999999994</c:v>
                </c:pt>
                <c:pt idx="1995">
                  <c:v>4829.2800000000007</c:v>
                </c:pt>
                <c:pt idx="1996">
                  <c:v>4830.4400000000005</c:v>
                </c:pt>
                <c:pt idx="1997">
                  <c:v>4832.4000000000005</c:v>
                </c:pt>
                <c:pt idx="1998">
                  <c:v>4833.6400000000003</c:v>
                </c:pt>
                <c:pt idx="1999">
                  <c:v>4834.9200000000019</c:v>
                </c:pt>
                <c:pt idx="2000">
                  <c:v>4836.6399999999994</c:v>
                </c:pt>
                <c:pt idx="2001">
                  <c:v>4838.2000000000007</c:v>
                </c:pt>
                <c:pt idx="2002">
                  <c:v>4840.4800000000014</c:v>
                </c:pt>
                <c:pt idx="2003">
                  <c:v>4841.6399999999994</c:v>
                </c:pt>
                <c:pt idx="2004">
                  <c:v>4841.92</c:v>
                </c:pt>
                <c:pt idx="2005">
                  <c:v>4842.4000000000005</c:v>
                </c:pt>
                <c:pt idx="2006">
                  <c:v>4847.9600000000009</c:v>
                </c:pt>
                <c:pt idx="2007">
                  <c:v>4851.68</c:v>
                </c:pt>
                <c:pt idx="2008">
                  <c:v>4852</c:v>
                </c:pt>
                <c:pt idx="2009">
                  <c:v>4852.32</c:v>
                </c:pt>
                <c:pt idx="2010">
                  <c:v>4853.3600000000006</c:v>
                </c:pt>
                <c:pt idx="2011">
                  <c:v>4853.4799999999996</c:v>
                </c:pt>
                <c:pt idx="2012">
                  <c:v>4854.079999999999</c:v>
                </c:pt>
                <c:pt idx="2013">
                  <c:v>4854.2000000000007</c:v>
                </c:pt>
                <c:pt idx="2014">
                  <c:v>4856.24</c:v>
                </c:pt>
                <c:pt idx="2015">
                  <c:v>4856.920000000001</c:v>
                </c:pt>
                <c:pt idx="2016">
                  <c:v>4857.16</c:v>
                </c:pt>
                <c:pt idx="2017">
                  <c:v>4858.1999999999989</c:v>
                </c:pt>
                <c:pt idx="2018">
                  <c:v>4859.24</c:v>
                </c:pt>
                <c:pt idx="2019">
                  <c:v>4859.6400000000003</c:v>
                </c:pt>
                <c:pt idx="2020">
                  <c:v>4860.5599999999995</c:v>
                </c:pt>
                <c:pt idx="2021">
                  <c:v>4866</c:v>
                </c:pt>
                <c:pt idx="2022">
                  <c:v>4869.7599999999984</c:v>
                </c:pt>
                <c:pt idx="2023">
                  <c:v>4885.9600000000009</c:v>
                </c:pt>
                <c:pt idx="2024">
                  <c:v>4892.16</c:v>
                </c:pt>
                <c:pt idx="2025">
                  <c:v>4893.3999999999996</c:v>
                </c:pt>
                <c:pt idx="2026">
                  <c:v>4899.16</c:v>
                </c:pt>
                <c:pt idx="2027">
                  <c:v>4900.3999999999996</c:v>
                </c:pt>
                <c:pt idx="2028">
                  <c:v>4901.6400000000003</c:v>
                </c:pt>
                <c:pt idx="2029">
                  <c:v>4903.12</c:v>
                </c:pt>
                <c:pt idx="2030">
                  <c:v>4905.6400000000003</c:v>
                </c:pt>
                <c:pt idx="2031">
                  <c:v>4905.7199999999993</c:v>
                </c:pt>
                <c:pt idx="2032">
                  <c:v>4906.2000000000007</c:v>
                </c:pt>
                <c:pt idx="2033">
                  <c:v>4906.7999999999993</c:v>
                </c:pt>
                <c:pt idx="2034">
                  <c:v>4907</c:v>
                </c:pt>
                <c:pt idx="2035">
                  <c:v>4908.68</c:v>
                </c:pt>
                <c:pt idx="2036">
                  <c:v>4909.2799999999988</c:v>
                </c:pt>
                <c:pt idx="2037">
                  <c:v>4914.3599999999997</c:v>
                </c:pt>
                <c:pt idx="2038">
                  <c:v>4914.5200000000004</c:v>
                </c:pt>
                <c:pt idx="2039">
                  <c:v>4917.08</c:v>
                </c:pt>
                <c:pt idx="2040">
                  <c:v>4918.7199999999993</c:v>
                </c:pt>
                <c:pt idx="2041">
                  <c:v>4918.76</c:v>
                </c:pt>
                <c:pt idx="2042">
                  <c:v>4920.0799999999981</c:v>
                </c:pt>
                <c:pt idx="2043">
                  <c:v>4922.92</c:v>
                </c:pt>
                <c:pt idx="2044">
                  <c:v>4925.9599999999991</c:v>
                </c:pt>
                <c:pt idx="2045">
                  <c:v>4930.4799999999996</c:v>
                </c:pt>
                <c:pt idx="2046">
                  <c:v>4930.6800000000012</c:v>
                </c:pt>
                <c:pt idx="2047">
                  <c:v>4932.08</c:v>
                </c:pt>
                <c:pt idx="2048">
                  <c:v>4932.880000000001</c:v>
                </c:pt>
                <c:pt idx="2049">
                  <c:v>4938.68</c:v>
                </c:pt>
                <c:pt idx="2050">
                  <c:v>4939.4799999999996</c:v>
                </c:pt>
                <c:pt idx="2051">
                  <c:v>4941.5999999999995</c:v>
                </c:pt>
                <c:pt idx="2052">
                  <c:v>4944.3999999999996</c:v>
                </c:pt>
                <c:pt idx="2053">
                  <c:v>4944.8000000000011</c:v>
                </c:pt>
                <c:pt idx="2054">
                  <c:v>4945.68</c:v>
                </c:pt>
                <c:pt idx="2055">
                  <c:v>4947.0400000000009</c:v>
                </c:pt>
                <c:pt idx="2056">
                  <c:v>4948.4799999999996</c:v>
                </c:pt>
                <c:pt idx="2057">
                  <c:v>4948.84</c:v>
                </c:pt>
                <c:pt idx="2058">
                  <c:v>4949.84</c:v>
                </c:pt>
                <c:pt idx="2059">
                  <c:v>4950</c:v>
                </c:pt>
                <c:pt idx="2060">
                  <c:v>4953.4399999999987</c:v>
                </c:pt>
                <c:pt idx="2061">
                  <c:v>4954.4400000000005</c:v>
                </c:pt>
                <c:pt idx="2062">
                  <c:v>4956.880000000001</c:v>
                </c:pt>
                <c:pt idx="2063">
                  <c:v>4970.88</c:v>
                </c:pt>
                <c:pt idx="2064">
                  <c:v>4972.84</c:v>
                </c:pt>
                <c:pt idx="2065">
                  <c:v>4973.3199999999988</c:v>
                </c:pt>
                <c:pt idx="2066">
                  <c:v>4974.4400000000005</c:v>
                </c:pt>
                <c:pt idx="2067">
                  <c:v>4977.5999999999995</c:v>
                </c:pt>
                <c:pt idx="2068">
                  <c:v>4978.0400000000009</c:v>
                </c:pt>
                <c:pt idx="2069">
                  <c:v>4984.7999999999993</c:v>
                </c:pt>
                <c:pt idx="2070">
                  <c:v>4987.4000000000015</c:v>
                </c:pt>
                <c:pt idx="2071">
                  <c:v>4989</c:v>
                </c:pt>
                <c:pt idx="2072">
                  <c:v>4992.7999999999993</c:v>
                </c:pt>
                <c:pt idx="2073">
                  <c:v>4993.2799999999988</c:v>
                </c:pt>
                <c:pt idx="2074">
                  <c:v>4993.8399999999992</c:v>
                </c:pt>
                <c:pt idx="2075">
                  <c:v>4998.6399999999994</c:v>
                </c:pt>
                <c:pt idx="2076">
                  <c:v>5000.2799999999988</c:v>
                </c:pt>
                <c:pt idx="2077">
                  <c:v>5000.9600000000009</c:v>
                </c:pt>
                <c:pt idx="2078">
                  <c:v>5001.7199999999993</c:v>
                </c:pt>
                <c:pt idx="2079">
                  <c:v>5002.5200000000004</c:v>
                </c:pt>
                <c:pt idx="2080">
                  <c:v>5003.7999999999993</c:v>
                </c:pt>
                <c:pt idx="2081">
                  <c:v>5005</c:v>
                </c:pt>
                <c:pt idx="2082">
                  <c:v>5005.84</c:v>
                </c:pt>
                <c:pt idx="2083">
                  <c:v>5010.16</c:v>
                </c:pt>
                <c:pt idx="2084">
                  <c:v>5012.5200000000004</c:v>
                </c:pt>
                <c:pt idx="2085">
                  <c:v>5013.08</c:v>
                </c:pt>
                <c:pt idx="2086">
                  <c:v>5017.7999999999993</c:v>
                </c:pt>
                <c:pt idx="2087">
                  <c:v>5019.16</c:v>
                </c:pt>
                <c:pt idx="2088">
                  <c:v>5021.1600000000008</c:v>
                </c:pt>
                <c:pt idx="2089">
                  <c:v>5021.6399999999994</c:v>
                </c:pt>
                <c:pt idx="2090">
                  <c:v>5022.4000000000015</c:v>
                </c:pt>
                <c:pt idx="2091">
                  <c:v>5024.68</c:v>
                </c:pt>
                <c:pt idx="2092">
                  <c:v>5024.84</c:v>
                </c:pt>
                <c:pt idx="2093">
                  <c:v>5024.880000000001</c:v>
                </c:pt>
                <c:pt idx="2094">
                  <c:v>5028.2800000000007</c:v>
                </c:pt>
                <c:pt idx="2095">
                  <c:v>5034.0799999999981</c:v>
                </c:pt>
                <c:pt idx="2096">
                  <c:v>5034.24</c:v>
                </c:pt>
                <c:pt idx="2097">
                  <c:v>5035.12</c:v>
                </c:pt>
                <c:pt idx="2098">
                  <c:v>5035.5999999999985</c:v>
                </c:pt>
                <c:pt idx="2099">
                  <c:v>5036.7199999999993</c:v>
                </c:pt>
                <c:pt idx="2100">
                  <c:v>5037.0400000000009</c:v>
                </c:pt>
                <c:pt idx="2101">
                  <c:v>5037.16</c:v>
                </c:pt>
                <c:pt idx="2102">
                  <c:v>5038.6399999999994</c:v>
                </c:pt>
                <c:pt idx="2103">
                  <c:v>5042.880000000001</c:v>
                </c:pt>
                <c:pt idx="2104">
                  <c:v>5047.08</c:v>
                </c:pt>
                <c:pt idx="2105">
                  <c:v>5049</c:v>
                </c:pt>
                <c:pt idx="2106">
                  <c:v>5049.4799999999996</c:v>
                </c:pt>
                <c:pt idx="2107">
                  <c:v>5054.08</c:v>
                </c:pt>
                <c:pt idx="2108">
                  <c:v>5054.1999999999989</c:v>
                </c:pt>
                <c:pt idx="2109">
                  <c:v>5054.5199999999986</c:v>
                </c:pt>
                <c:pt idx="2110">
                  <c:v>5054.5599999999995</c:v>
                </c:pt>
                <c:pt idx="2111">
                  <c:v>5059.16</c:v>
                </c:pt>
                <c:pt idx="2112">
                  <c:v>5060.16</c:v>
                </c:pt>
                <c:pt idx="2113">
                  <c:v>5064.24</c:v>
                </c:pt>
                <c:pt idx="2114">
                  <c:v>5068.0400000000009</c:v>
                </c:pt>
                <c:pt idx="2115">
                  <c:v>5069.08</c:v>
                </c:pt>
                <c:pt idx="2116">
                  <c:v>5069.88</c:v>
                </c:pt>
                <c:pt idx="2117">
                  <c:v>5071.2800000000007</c:v>
                </c:pt>
                <c:pt idx="2118">
                  <c:v>5071.3999999999996</c:v>
                </c:pt>
                <c:pt idx="2119">
                  <c:v>5073.4000000000005</c:v>
                </c:pt>
                <c:pt idx="2120">
                  <c:v>5073.5199999999995</c:v>
                </c:pt>
                <c:pt idx="2121">
                  <c:v>5074.5599999999995</c:v>
                </c:pt>
                <c:pt idx="2122">
                  <c:v>5076.4400000000005</c:v>
                </c:pt>
                <c:pt idx="2123">
                  <c:v>5084.2800000000007</c:v>
                </c:pt>
                <c:pt idx="2124">
                  <c:v>5085.4400000000005</c:v>
                </c:pt>
                <c:pt idx="2125">
                  <c:v>5086.5999999999995</c:v>
                </c:pt>
                <c:pt idx="2126">
                  <c:v>5090.6399999999994</c:v>
                </c:pt>
                <c:pt idx="2127">
                  <c:v>5091.119999999999</c:v>
                </c:pt>
                <c:pt idx="2128">
                  <c:v>5094.880000000001</c:v>
                </c:pt>
                <c:pt idx="2129">
                  <c:v>5096.2000000000007</c:v>
                </c:pt>
                <c:pt idx="2130">
                  <c:v>5096.76</c:v>
                </c:pt>
                <c:pt idx="2131">
                  <c:v>5104.24</c:v>
                </c:pt>
                <c:pt idx="2132">
                  <c:v>5108.4400000000005</c:v>
                </c:pt>
                <c:pt idx="2133">
                  <c:v>5109.32</c:v>
                </c:pt>
                <c:pt idx="2134">
                  <c:v>5110.88</c:v>
                </c:pt>
                <c:pt idx="2135">
                  <c:v>5111.4000000000005</c:v>
                </c:pt>
                <c:pt idx="2136">
                  <c:v>5111.7999999999993</c:v>
                </c:pt>
                <c:pt idx="2137">
                  <c:v>5113.2800000000007</c:v>
                </c:pt>
                <c:pt idx="2138">
                  <c:v>5115.68</c:v>
                </c:pt>
                <c:pt idx="2139">
                  <c:v>5117.32</c:v>
                </c:pt>
                <c:pt idx="2140">
                  <c:v>5118.9200000000019</c:v>
                </c:pt>
                <c:pt idx="2141">
                  <c:v>5119.76</c:v>
                </c:pt>
                <c:pt idx="2142">
                  <c:v>5122.8399999999992</c:v>
                </c:pt>
                <c:pt idx="2143">
                  <c:v>5124.2000000000007</c:v>
                </c:pt>
                <c:pt idx="2144">
                  <c:v>5125.6000000000004</c:v>
                </c:pt>
                <c:pt idx="2145">
                  <c:v>5125.6399999999994</c:v>
                </c:pt>
                <c:pt idx="2146">
                  <c:v>5126.0399999999991</c:v>
                </c:pt>
                <c:pt idx="2147">
                  <c:v>5126.76</c:v>
                </c:pt>
                <c:pt idx="2148">
                  <c:v>5134.6399999999994</c:v>
                </c:pt>
                <c:pt idx="2149">
                  <c:v>5143</c:v>
                </c:pt>
                <c:pt idx="2150">
                  <c:v>5143.12</c:v>
                </c:pt>
                <c:pt idx="2151">
                  <c:v>5145.6400000000003</c:v>
                </c:pt>
                <c:pt idx="2152">
                  <c:v>5146.7200000000012</c:v>
                </c:pt>
                <c:pt idx="2153">
                  <c:v>5149.2800000000007</c:v>
                </c:pt>
                <c:pt idx="2154">
                  <c:v>5149.5599999999995</c:v>
                </c:pt>
                <c:pt idx="2155">
                  <c:v>5152.3599999999997</c:v>
                </c:pt>
                <c:pt idx="2156">
                  <c:v>5153.6399999999994</c:v>
                </c:pt>
                <c:pt idx="2157">
                  <c:v>5154.0400000000009</c:v>
                </c:pt>
                <c:pt idx="2158">
                  <c:v>5157.24</c:v>
                </c:pt>
                <c:pt idx="2159">
                  <c:v>5163</c:v>
                </c:pt>
                <c:pt idx="2160">
                  <c:v>5166.5200000000004</c:v>
                </c:pt>
                <c:pt idx="2161">
                  <c:v>5172.7999999999993</c:v>
                </c:pt>
                <c:pt idx="2162">
                  <c:v>5173.0400000000009</c:v>
                </c:pt>
                <c:pt idx="2163">
                  <c:v>5174.3599999999997</c:v>
                </c:pt>
                <c:pt idx="2164">
                  <c:v>5175.0400000000009</c:v>
                </c:pt>
                <c:pt idx="2165">
                  <c:v>5176</c:v>
                </c:pt>
                <c:pt idx="2166">
                  <c:v>5177.9600000000009</c:v>
                </c:pt>
                <c:pt idx="2167">
                  <c:v>5182.9599999999991</c:v>
                </c:pt>
                <c:pt idx="2168">
                  <c:v>5184.2800000000007</c:v>
                </c:pt>
                <c:pt idx="2169">
                  <c:v>5185.16</c:v>
                </c:pt>
                <c:pt idx="2170">
                  <c:v>5186.5999999999995</c:v>
                </c:pt>
                <c:pt idx="2171">
                  <c:v>5189.5200000000004</c:v>
                </c:pt>
                <c:pt idx="2172">
                  <c:v>5192.7999999999993</c:v>
                </c:pt>
                <c:pt idx="2173">
                  <c:v>5193.4400000000005</c:v>
                </c:pt>
                <c:pt idx="2174">
                  <c:v>5200.0399999999991</c:v>
                </c:pt>
                <c:pt idx="2175">
                  <c:v>5200.16</c:v>
                </c:pt>
                <c:pt idx="2176">
                  <c:v>5201.7999999999993</c:v>
                </c:pt>
                <c:pt idx="2177">
                  <c:v>5202.4400000000005</c:v>
                </c:pt>
                <c:pt idx="2178">
                  <c:v>5203.4000000000005</c:v>
                </c:pt>
                <c:pt idx="2179">
                  <c:v>5206.32</c:v>
                </c:pt>
                <c:pt idx="2180">
                  <c:v>5207.5999999999995</c:v>
                </c:pt>
                <c:pt idx="2181">
                  <c:v>5207.84</c:v>
                </c:pt>
                <c:pt idx="2182">
                  <c:v>5207.9600000000009</c:v>
                </c:pt>
                <c:pt idx="2183">
                  <c:v>5208.32</c:v>
                </c:pt>
                <c:pt idx="2184">
                  <c:v>5208.32</c:v>
                </c:pt>
                <c:pt idx="2185">
                  <c:v>5208.4400000000005</c:v>
                </c:pt>
                <c:pt idx="2186">
                  <c:v>5208.6399999999994</c:v>
                </c:pt>
                <c:pt idx="2187">
                  <c:v>5208.7199999999993</c:v>
                </c:pt>
                <c:pt idx="2188">
                  <c:v>5210.1600000000008</c:v>
                </c:pt>
                <c:pt idx="2189">
                  <c:v>5212.5200000000004</c:v>
                </c:pt>
                <c:pt idx="2190">
                  <c:v>5213.9599999999991</c:v>
                </c:pt>
                <c:pt idx="2191">
                  <c:v>5215.7200000000012</c:v>
                </c:pt>
                <c:pt idx="2192">
                  <c:v>5216.7200000000012</c:v>
                </c:pt>
                <c:pt idx="2193">
                  <c:v>5216.76</c:v>
                </c:pt>
                <c:pt idx="2194">
                  <c:v>5217.84</c:v>
                </c:pt>
                <c:pt idx="2195">
                  <c:v>5224.9600000000009</c:v>
                </c:pt>
                <c:pt idx="2196">
                  <c:v>5226.12</c:v>
                </c:pt>
                <c:pt idx="2197">
                  <c:v>5226.5599999999995</c:v>
                </c:pt>
                <c:pt idx="2198">
                  <c:v>5226.7999999999993</c:v>
                </c:pt>
                <c:pt idx="2199">
                  <c:v>5228.2800000000007</c:v>
                </c:pt>
                <c:pt idx="2200">
                  <c:v>5232.12</c:v>
                </c:pt>
                <c:pt idx="2201">
                  <c:v>5233.8000000000011</c:v>
                </c:pt>
                <c:pt idx="2202">
                  <c:v>5239.7199999999993</c:v>
                </c:pt>
                <c:pt idx="2203">
                  <c:v>5242.5599999999995</c:v>
                </c:pt>
                <c:pt idx="2204">
                  <c:v>5243.6</c:v>
                </c:pt>
                <c:pt idx="2205">
                  <c:v>5246.1999999999989</c:v>
                </c:pt>
                <c:pt idx="2206">
                  <c:v>5248.4000000000015</c:v>
                </c:pt>
                <c:pt idx="2207">
                  <c:v>5248.9600000000009</c:v>
                </c:pt>
                <c:pt idx="2208">
                  <c:v>5249.36</c:v>
                </c:pt>
                <c:pt idx="2209">
                  <c:v>5249.7199999999993</c:v>
                </c:pt>
                <c:pt idx="2210">
                  <c:v>5250.52</c:v>
                </c:pt>
                <c:pt idx="2211">
                  <c:v>5252.16</c:v>
                </c:pt>
                <c:pt idx="2212">
                  <c:v>5255.84</c:v>
                </c:pt>
                <c:pt idx="2213">
                  <c:v>5257.3600000000006</c:v>
                </c:pt>
                <c:pt idx="2214">
                  <c:v>5259.16</c:v>
                </c:pt>
                <c:pt idx="2215">
                  <c:v>5260.84</c:v>
                </c:pt>
                <c:pt idx="2216">
                  <c:v>5262.9600000000009</c:v>
                </c:pt>
                <c:pt idx="2217">
                  <c:v>5263.52</c:v>
                </c:pt>
                <c:pt idx="2218">
                  <c:v>5264.52</c:v>
                </c:pt>
                <c:pt idx="2219">
                  <c:v>5268.08</c:v>
                </c:pt>
                <c:pt idx="2220">
                  <c:v>5270.0399999999991</c:v>
                </c:pt>
                <c:pt idx="2221">
                  <c:v>5270.2799999999988</c:v>
                </c:pt>
                <c:pt idx="2222">
                  <c:v>5274.24</c:v>
                </c:pt>
                <c:pt idx="2223">
                  <c:v>5275.2800000000007</c:v>
                </c:pt>
                <c:pt idx="2224">
                  <c:v>5276.24</c:v>
                </c:pt>
                <c:pt idx="2225">
                  <c:v>5277.32</c:v>
                </c:pt>
                <c:pt idx="2226">
                  <c:v>5277.3600000000006</c:v>
                </c:pt>
                <c:pt idx="2227">
                  <c:v>5284.1999999999989</c:v>
                </c:pt>
                <c:pt idx="2228">
                  <c:v>5289.4000000000005</c:v>
                </c:pt>
                <c:pt idx="2229">
                  <c:v>5290.76</c:v>
                </c:pt>
                <c:pt idx="2230">
                  <c:v>5294.7200000000012</c:v>
                </c:pt>
                <c:pt idx="2231">
                  <c:v>5296.24</c:v>
                </c:pt>
                <c:pt idx="2232">
                  <c:v>5297.880000000001</c:v>
                </c:pt>
                <c:pt idx="2233">
                  <c:v>5297.9200000000019</c:v>
                </c:pt>
                <c:pt idx="2234">
                  <c:v>5301</c:v>
                </c:pt>
                <c:pt idx="2235">
                  <c:v>5302.76</c:v>
                </c:pt>
                <c:pt idx="2236">
                  <c:v>5303.6399999999994</c:v>
                </c:pt>
                <c:pt idx="2237">
                  <c:v>5305.0399999999991</c:v>
                </c:pt>
                <c:pt idx="2238">
                  <c:v>5306.8399999999992</c:v>
                </c:pt>
                <c:pt idx="2239">
                  <c:v>5307</c:v>
                </c:pt>
                <c:pt idx="2240">
                  <c:v>5308</c:v>
                </c:pt>
                <c:pt idx="2241">
                  <c:v>5312.9200000000019</c:v>
                </c:pt>
                <c:pt idx="2242">
                  <c:v>5313.32</c:v>
                </c:pt>
                <c:pt idx="2243">
                  <c:v>5316.8399999999992</c:v>
                </c:pt>
                <c:pt idx="2244">
                  <c:v>5319.5999999999995</c:v>
                </c:pt>
                <c:pt idx="2245">
                  <c:v>5320.5999999999995</c:v>
                </c:pt>
                <c:pt idx="2246">
                  <c:v>5321.8000000000011</c:v>
                </c:pt>
                <c:pt idx="2247">
                  <c:v>5322.48</c:v>
                </c:pt>
                <c:pt idx="2248">
                  <c:v>5324.1600000000008</c:v>
                </c:pt>
                <c:pt idx="2249">
                  <c:v>5326.7199999999993</c:v>
                </c:pt>
                <c:pt idx="2250">
                  <c:v>5330.16</c:v>
                </c:pt>
                <c:pt idx="2251">
                  <c:v>5330.68</c:v>
                </c:pt>
                <c:pt idx="2252">
                  <c:v>5332.4800000000014</c:v>
                </c:pt>
                <c:pt idx="2253">
                  <c:v>5334</c:v>
                </c:pt>
                <c:pt idx="2254">
                  <c:v>5334.4400000000005</c:v>
                </c:pt>
                <c:pt idx="2255">
                  <c:v>5335.079999999999</c:v>
                </c:pt>
                <c:pt idx="2256">
                  <c:v>5335.92</c:v>
                </c:pt>
                <c:pt idx="2257">
                  <c:v>5337.7999999999993</c:v>
                </c:pt>
                <c:pt idx="2258">
                  <c:v>5337.8399999999992</c:v>
                </c:pt>
                <c:pt idx="2259">
                  <c:v>5339.079999999999</c:v>
                </c:pt>
                <c:pt idx="2260">
                  <c:v>5341.16</c:v>
                </c:pt>
                <c:pt idx="2261">
                  <c:v>5341.24</c:v>
                </c:pt>
                <c:pt idx="2262">
                  <c:v>5341.8399999999992</c:v>
                </c:pt>
                <c:pt idx="2263">
                  <c:v>5342.68</c:v>
                </c:pt>
                <c:pt idx="2264">
                  <c:v>5344.119999999999</c:v>
                </c:pt>
                <c:pt idx="2265">
                  <c:v>5345.12</c:v>
                </c:pt>
                <c:pt idx="2266">
                  <c:v>5345.7199999999993</c:v>
                </c:pt>
                <c:pt idx="2267">
                  <c:v>5346.1999999999989</c:v>
                </c:pt>
                <c:pt idx="2268">
                  <c:v>5347.7999999999993</c:v>
                </c:pt>
                <c:pt idx="2269">
                  <c:v>5350.4400000000005</c:v>
                </c:pt>
                <c:pt idx="2270">
                  <c:v>5351.08</c:v>
                </c:pt>
                <c:pt idx="2271">
                  <c:v>5351.2000000000007</c:v>
                </c:pt>
                <c:pt idx="2272">
                  <c:v>5352.6399999999994</c:v>
                </c:pt>
                <c:pt idx="2273">
                  <c:v>5354.4000000000015</c:v>
                </c:pt>
                <c:pt idx="2274">
                  <c:v>5355.08</c:v>
                </c:pt>
                <c:pt idx="2275">
                  <c:v>5358.76</c:v>
                </c:pt>
                <c:pt idx="2276">
                  <c:v>5360.0400000000009</c:v>
                </c:pt>
                <c:pt idx="2277">
                  <c:v>5366.52</c:v>
                </c:pt>
                <c:pt idx="2278">
                  <c:v>5366.9599999999991</c:v>
                </c:pt>
                <c:pt idx="2279">
                  <c:v>5367.4400000000005</c:v>
                </c:pt>
                <c:pt idx="2280">
                  <c:v>5367.76</c:v>
                </c:pt>
                <c:pt idx="2281">
                  <c:v>5368.2799999999988</c:v>
                </c:pt>
                <c:pt idx="2282">
                  <c:v>5368.84</c:v>
                </c:pt>
                <c:pt idx="2283">
                  <c:v>5369.920000000001</c:v>
                </c:pt>
                <c:pt idx="2284">
                  <c:v>5370.7199999999993</c:v>
                </c:pt>
                <c:pt idx="2285">
                  <c:v>5371.7199999999993</c:v>
                </c:pt>
                <c:pt idx="2286">
                  <c:v>5374.0400000000009</c:v>
                </c:pt>
                <c:pt idx="2287">
                  <c:v>5376.12</c:v>
                </c:pt>
                <c:pt idx="2288">
                  <c:v>5377.5599999999995</c:v>
                </c:pt>
                <c:pt idx="2289">
                  <c:v>5381.4400000000005</c:v>
                </c:pt>
                <c:pt idx="2290">
                  <c:v>5381.64</c:v>
                </c:pt>
                <c:pt idx="2291">
                  <c:v>5381.920000000001</c:v>
                </c:pt>
                <c:pt idx="2292">
                  <c:v>5384.2000000000007</c:v>
                </c:pt>
                <c:pt idx="2293">
                  <c:v>5384.7999999999993</c:v>
                </c:pt>
                <c:pt idx="2294">
                  <c:v>5385.4000000000005</c:v>
                </c:pt>
                <c:pt idx="2295">
                  <c:v>5387.9599999999991</c:v>
                </c:pt>
                <c:pt idx="2296">
                  <c:v>5389.32</c:v>
                </c:pt>
                <c:pt idx="2297">
                  <c:v>5389.3600000000006</c:v>
                </c:pt>
                <c:pt idx="2298">
                  <c:v>5390.6399999999994</c:v>
                </c:pt>
                <c:pt idx="2299">
                  <c:v>5392.7999999999993</c:v>
                </c:pt>
                <c:pt idx="2300">
                  <c:v>5396.9599999999991</c:v>
                </c:pt>
                <c:pt idx="2301">
                  <c:v>5398.76</c:v>
                </c:pt>
                <c:pt idx="2302">
                  <c:v>5398.76</c:v>
                </c:pt>
                <c:pt idx="2303">
                  <c:v>5398.8000000000011</c:v>
                </c:pt>
                <c:pt idx="2304">
                  <c:v>5405.5999999999995</c:v>
                </c:pt>
                <c:pt idx="2305">
                  <c:v>5407.2000000000007</c:v>
                </c:pt>
                <c:pt idx="2306">
                  <c:v>5409.0399999999991</c:v>
                </c:pt>
                <c:pt idx="2307">
                  <c:v>5411.1600000000008</c:v>
                </c:pt>
                <c:pt idx="2308">
                  <c:v>5411.24</c:v>
                </c:pt>
                <c:pt idx="2309">
                  <c:v>5414.32</c:v>
                </c:pt>
                <c:pt idx="2310">
                  <c:v>5419.6399999999994</c:v>
                </c:pt>
                <c:pt idx="2311">
                  <c:v>5423</c:v>
                </c:pt>
                <c:pt idx="2312">
                  <c:v>5424.9599999999991</c:v>
                </c:pt>
                <c:pt idx="2313">
                  <c:v>5426.7199999999993</c:v>
                </c:pt>
                <c:pt idx="2314">
                  <c:v>5427.2000000000007</c:v>
                </c:pt>
                <c:pt idx="2315">
                  <c:v>5432.88</c:v>
                </c:pt>
                <c:pt idx="2316">
                  <c:v>5433.4000000000015</c:v>
                </c:pt>
                <c:pt idx="2317">
                  <c:v>5433.68</c:v>
                </c:pt>
                <c:pt idx="2318">
                  <c:v>5435.16</c:v>
                </c:pt>
                <c:pt idx="2319">
                  <c:v>5436.32</c:v>
                </c:pt>
                <c:pt idx="2320">
                  <c:v>5438.32</c:v>
                </c:pt>
                <c:pt idx="2321">
                  <c:v>5441.2799999999988</c:v>
                </c:pt>
                <c:pt idx="2322">
                  <c:v>5443.64</c:v>
                </c:pt>
                <c:pt idx="2323">
                  <c:v>5450.5599999999995</c:v>
                </c:pt>
                <c:pt idx="2324">
                  <c:v>5451.5999999999995</c:v>
                </c:pt>
                <c:pt idx="2325">
                  <c:v>5454.4000000000005</c:v>
                </c:pt>
                <c:pt idx="2326">
                  <c:v>5456.76</c:v>
                </c:pt>
                <c:pt idx="2327">
                  <c:v>5457.32</c:v>
                </c:pt>
                <c:pt idx="2328">
                  <c:v>5459.24</c:v>
                </c:pt>
                <c:pt idx="2329">
                  <c:v>5461.7999999999993</c:v>
                </c:pt>
                <c:pt idx="2330">
                  <c:v>5462.08</c:v>
                </c:pt>
                <c:pt idx="2331">
                  <c:v>5466.16</c:v>
                </c:pt>
                <c:pt idx="2332">
                  <c:v>5469.9200000000019</c:v>
                </c:pt>
                <c:pt idx="2333">
                  <c:v>5471.5999999999985</c:v>
                </c:pt>
                <c:pt idx="2334">
                  <c:v>5472.24</c:v>
                </c:pt>
                <c:pt idx="2335">
                  <c:v>5475.08</c:v>
                </c:pt>
                <c:pt idx="2336">
                  <c:v>5475.2400000000016</c:v>
                </c:pt>
                <c:pt idx="2337">
                  <c:v>5477.2000000000007</c:v>
                </c:pt>
                <c:pt idx="2338">
                  <c:v>5477.7199999999993</c:v>
                </c:pt>
                <c:pt idx="2339">
                  <c:v>5477.7999999999993</c:v>
                </c:pt>
                <c:pt idx="2340">
                  <c:v>5478.76</c:v>
                </c:pt>
                <c:pt idx="2341">
                  <c:v>5483.5999999999995</c:v>
                </c:pt>
                <c:pt idx="2342">
                  <c:v>5484.4800000000014</c:v>
                </c:pt>
                <c:pt idx="2343">
                  <c:v>5485.24</c:v>
                </c:pt>
                <c:pt idx="2344">
                  <c:v>5485.7200000000012</c:v>
                </c:pt>
                <c:pt idx="2345">
                  <c:v>5486.0399999999991</c:v>
                </c:pt>
                <c:pt idx="2346">
                  <c:v>5488.92</c:v>
                </c:pt>
                <c:pt idx="2347">
                  <c:v>5489.92</c:v>
                </c:pt>
                <c:pt idx="2348">
                  <c:v>5490.12</c:v>
                </c:pt>
                <c:pt idx="2349">
                  <c:v>5492.52</c:v>
                </c:pt>
                <c:pt idx="2350">
                  <c:v>5494.88</c:v>
                </c:pt>
                <c:pt idx="2351">
                  <c:v>5500.5599999999995</c:v>
                </c:pt>
                <c:pt idx="2352">
                  <c:v>5503.6</c:v>
                </c:pt>
                <c:pt idx="2353">
                  <c:v>5515.68</c:v>
                </c:pt>
                <c:pt idx="2354">
                  <c:v>5521.079999999999</c:v>
                </c:pt>
                <c:pt idx="2355">
                  <c:v>5521.08</c:v>
                </c:pt>
                <c:pt idx="2356">
                  <c:v>5524.8000000000011</c:v>
                </c:pt>
                <c:pt idx="2357">
                  <c:v>5527.64</c:v>
                </c:pt>
                <c:pt idx="2358">
                  <c:v>5529.36</c:v>
                </c:pt>
                <c:pt idx="2359">
                  <c:v>5531</c:v>
                </c:pt>
                <c:pt idx="2360">
                  <c:v>5533.08</c:v>
                </c:pt>
                <c:pt idx="2361">
                  <c:v>5535.5599999999995</c:v>
                </c:pt>
                <c:pt idx="2362">
                  <c:v>5537.4000000000005</c:v>
                </c:pt>
                <c:pt idx="2363">
                  <c:v>5540.16</c:v>
                </c:pt>
                <c:pt idx="2364">
                  <c:v>5542.12</c:v>
                </c:pt>
                <c:pt idx="2365">
                  <c:v>5542.52</c:v>
                </c:pt>
                <c:pt idx="2366">
                  <c:v>5544.5999999999995</c:v>
                </c:pt>
                <c:pt idx="2367">
                  <c:v>5544.6399999999994</c:v>
                </c:pt>
                <c:pt idx="2368">
                  <c:v>5546.36</c:v>
                </c:pt>
                <c:pt idx="2369">
                  <c:v>5547.5599999999995</c:v>
                </c:pt>
                <c:pt idx="2370">
                  <c:v>5548.64</c:v>
                </c:pt>
                <c:pt idx="2371">
                  <c:v>5549.32</c:v>
                </c:pt>
                <c:pt idx="2372">
                  <c:v>5551.4</c:v>
                </c:pt>
                <c:pt idx="2373">
                  <c:v>5552.7199999999993</c:v>
                </c:pt>
                <c:pt idx="2374">
                  <c:v>5555.36</c:v>
                </c:pt>
                <c:pt idx="2375">
                  <c:v>5556.4400000000005</c:v>
                </c:pt>
                <c:pt idx="2376">
                  <c:v>5557.0399999999991</c:v>
                </c:pt>
                <c:pt idx="2377">
                  <c:v>5559.880000000001</c:v>
                </c:pt>
                <c:pt idx="2378">
                  <c:v>5560.48</c:v>
                </c:pt>
                <c:pt idx="2379">
                  <c:v>5560.5599999999995</c:v>
                </c:pt>
                <c:pt idx="2380">
                  <c:v>5563.4400000000005</c:v>
                </c:pt>
                <c:pt idx="2381">
                  <c:v>5567</c:v>
                </c:pt>
                <c:pt idx="2382">
                  <c:v>5568.12</c:v>
                </c:pt>
                <c:pt idx="2383">
                  <c:v>5570.4400000000005</c:v>
                </c:pt>
                <c:pt idx="2384">
                  <c:v>5571.5999999999985</c:v>
                </c:pt>
                <c:pt idx="2385">
                  <c:v>5572.68</c:v>
                </c:pt>
                <c:pt idx="2386">
                  <c:v>5574.3600000000006</c:v>
                </c:pt>
                <c:pt idx="2387">
                  <c:v>5574.7199999999993</c:v>
                </c:pt>
                <c:pt idx="2388">
                  <c:v>5575.76</c:v>
                </c:pt>
                <c:pt idx="2389">
                  <c:v>5576.08</c:v>
                </c:pt>
                <c:pt idx="2390">
                  <c:v>5576.7999999999993</c:v>
                </c:pt>
                <c:pt idx="2391">
                  <c:v>5577.8399999999992</c:v>
                </c:pt>
                <c:pt idx="2392">
                  <c:v>5578.76</c:v>
                </c:pt>
                <c:pt idx="2393">
                  <c:v>5583.7199999999993</c:v>
                </c:pt>
                <c:pt idx="2394">
                  <c:v>5586.5599999999995</c:v>
                </c:pt>
                <c:pt idx="2395">
                  <c:v>5588.880000000001</c:v>
                </c:pt>
                <c:pt idx="2396">
                  <c:v>5591.6</c:v>
                </c:pt>
                <c:pt idx="2397">
                  <c:v>5592.24</c:v>
                </c:pt>
                <c:pt idx="2398">
                  <c:v>5592.7199999999993</c:v>
                </c:pt>
                <c:pt idx="2399">
                  <c:v>5594.4000000000015</c:v>
                </c:pt>
                <c:pt idx="2400">
                  <c:v>5598.92</c:v>
                </c:pt>
                <c:pt idx="2401">
                  <c:v>5599.2000000000007</c:v>
                </c:pt>
                <c:pt idx="2402">
                  <c:v>5603.32</c:v>
                </c:pt>
                <c:pt idx="2403">
                  <c:v>5606.5999999999995</c:v>
                </c:pt>
                <c:pt idx="2404">
                  <c:v>5612.7199999999993</c:v>
                </c:pt>
                <c:pt idx="2405">
                  <c:v>5613.2800000000007</c:v>
                </c:pt>
                <c:pt idx="2406">
                  <c:v>5615.32</c:v>
                </c:pt>
                <c:pt idx="2407">
                  <c:v>5616.6800000000012</c:v>
                </c:pt>
                <c:pt idx="2408">
                  <c:v>5618.4399999999987</c:v>
                </c:pt>
                <c:pt idx="2409">
                  <c:v>5621.880000000001</c:v>
                </c:pt>
                <c:pt idx="2410">
                  <c:v>5622.9599999999991</c:v>
                </c:pt>
                <c:pt idx="2411">
                  <c:v>5623.8000000000011</c:v>
                </c:pt>
                <c:pt idx="2412">
                  <c:v>5624.24</c:v>
                </c:pt>
                <c:pt idx="2413">
                  <c:v>5624.5599999999995</c:v>
                </c:pt>
                <c:pt idx="2414">
                  <c:v>5625.48</c:v>
                </c:pt>
                <c:pt idx="2415">
                  <c:v>5629.2800000000007</c:v>
                </c:pt>
                <c:pt idx="2416">
                  <c:v>5636.7199999999993</c:v>
                </c:pt>
                <c:pt idx="2417">
                  <c:v>5636.76</c:v>
                </c:pt>
                <c:pt idx="2418">
                  <c:v>5637.0399999999991</c:v>
                </c:pt>
                <c:pt idx="2419">
                  <c:v>5637.4000000000005</c:v>
                </c:pt>
                <c:pt idx="2420">
                  <c:v>5637.68</c:v>
                </c:pt>
                <c:pt idx="2421">
                  <c:v>5637.92</c:v>
                </c:pt>
                <c:pt idx="2422">
                  <c:v>5641.48</c:v>
                </c:pt>
                <c:pt idx="2423">
                  <c:v>5646.2800000000007</c:v>
                </c:pt>
                <c:pt idx="2424">
                  <c:v>5651.3600000000006</c:v>
                </c:pt>
                <c:pt idx="2425">
                  <c:v>5655.0400000000009</c:v>
                </c:pt>
                <c:pt idx="2426">
                  <c:v>5656.68</c:v>
                </c:pt>
                <c:pt idx="2427">
                  <c:v>5657.0799999999981</c:v>
                </c:pt>
                <c:pt idx="2428">
                  <c:v>5658</c:v>
                </c:pt>
                <c:pt idx="2429">
                  <c:v>5658.36</c:v>
                </c:pt>
                <c:pt idx="2430">
                  <c:v>5666.84</c:v>
                </c:pt>
                <c:pt idx="2431">
                  <c:v>5667.48</c:v>
                </c:pt>
                <c:pt idx="2432">
                  <c:v>5667.7199999999993</c:v>
                </c:pt>
                <c:pt idx="2433">
                  <c:v>5667.84</c:v>
                </c:pt>
                <c:pt idx="2434">
                  <c:v>5671.7199999999993</c:v>
                </c:pt>
                <c:pt idx="2435">
                  <c:v>5674.32</c:v>
                </c:pt>
                <c:pt idx="2436">
                  <c:v>5676.12</c:v>
                </c:pt>
                <c:pt idx="2437">
                  <c:v>5677.24</c:v>
                </c:pt>
                <c:pt idx="2438">
                  <c:v>5688.4000000000005</c:v>
                </c:pt>
                <c:pt idx="2439">
                  <c:v>5691.7999999999993</c:v>
                </c:pt>
                <c:pt idx="2440">
                  <c:v>5692.76</c:v>
                </c:pt>
                <c:pt idx="2441">
                  <c:v>5694.2000000000007</c:v>
                </c:pt>
                <c:pt idx="2442">
                  <c:v>5696.1600000000008</c:v>
                </c:pt>
                <c:pt idx="2443">
                  <c:v>5698.12</c:v>
                </c:pt>
                <c:pt idx="2444">
                  <c:v>5698.24</c:v>
                </c:pt>
                <c:pt idx="2445">
                  <c:v>5701.2800000000007</c:v>
                </c:pt>
                <c:pt idx="2446">
                  <c:v>5704.16</c:v>
                </c:pt>
                <c:pt idx="2447">
                  <c:v>5708.5599999999995</c:v>
                </c:pt>
                <c:pt idx="2448">
                  <c:v>5713.36</c:v>
                </c:pt>
                <c:pt idx="2449">
                  <c:v>5715.5599999999995</c:v>
                </c:pt>
                <c:pt idx="2450">
                  <c:v>5721.52</c:v>
                </c:pt>
                <c:pt idx="2451">
                  <c:v>5726</c:v>
                </c:pt>
                <c:pt idx="2452">
                  <c:v>5737.76</c:v>
                </c:pt>
                <c:pt idx="2453">
                  <c:v>5745.119999999999</c:v>
                </c:pt>
                <c:pt idx="2454">
                  <c:v>5745.16</c:v>
                </c:pt>
                <c:pt idx="2455">
                  <c:v>5749.24</c:v>
                </c:pt>
                <c:pt idx="2456">
                  <c:v>5749.7200000000012</c:v>
                </c:pt>
                <c:pt idx="2457">
                  <c:v>5751.9600000000009</c:v>
                </c:pt>
                <c:pt idx="2458">
                  <c:v>5752.08</c:v>
                </c:pt>
                <c:pt idx="2459">
                  <c:v>5752.5999999999985</c:v>
                </c:pt>
                <c:pt idx="2460">
                  <c:v>5755.88</c:v>
                </c:pt>
                <c:pt idx="2461">
                  <c:v>5758.16</c:v>
                </c:pt>
                <c:pt idx="2462">
                  <c:v>5759.4400000000005</c:v>
                </c:pt>
                <c:pt idx="2463">
                  <c:v>5759.4400000000005</c:v>
                </c:pt>
                <c:pt idx="2464">
                  <c:v>5760.08</c:v>
                </c:pt>
                <c:pt idx="2465">
                  <c:v>5767.64</c:v>
                </c:pt>
                <c:pt idx="2466">
                  <c:v>5768.5999999999985</c:v>
                </c:pt>
                <c:pt idx="2467">
                  <c:v>5774.68</c:v>
                </c:pt>
                <c:pt idx="2468">
                  <c:v>5779.52</c:v>
                </c:pt>
                <c:pt idx="2469">
                  <c:v>5780.2800000000007</c:v>
                </c:pt>
                <c:pt idx="2470">
                  <c:v>5780.4400000000005</c:v>
                </c:pt>
                <c:pt idx="2471">
                  <c:v>5780.84</c:v>
                </c:pt>
                <c:pt idx="2472">
                  <c:v>5781.5600000000013</c:v>
                </c:pt>
                <c:pt idx="2473">
                  <c:v>5781.9599999999991</c:v>
                </c:pt>
                <c:pt idx="2474">
                  <c:v>5783.92</c:v>
                </c:pt>
                <c:pt idx="2475">
                  <c:v>5785.52</c:v>
                </c:pt>
                <c:pt idx="2476">
                  <c:v>5788.12</c:v>
                </c:pt>
                <c:pt idx="2477">
                  <c:v>5789.36</c:v>
                </c:pt>
                <c:pt idx="2478">
                  <c:v>5790.880000000001</c:v>
                </c:pt>
                <c:pt idx="2479">
                  <c:v>5791.8000000000011</c:v>
                </c:pt>
                <c:pt idx="2480">
                  <c:v>5792.7999999999993</c:v>
                </c:pt>
                <c:pt idx="2481">
                  <c:v>5792.8000000000011</c:v>
                </c:pt>
                <c:pt idx="2482">
                  <c:v>5802.9600000000009</c:v>
                </c:pt>
                <c:pt idx="2483">
                  <c:v>5803.5999999999985</c:v>
                </c:pt>
                <c:pt idx="2484">
                  <c:v>5807.8000000000011</c:v>
                </c:pt>
                <c:pt idx="2485">
                  <c:v>5808.9600000000009</c:v>
                </c:pt>
                <c:pt idx="2486">
                  <c:v>5809.88</c:v>
                </c:pt>
                <c:pt idx="2487">
                  <c:v>5811</c:v>
                </c:pt>
                <c:pt idx="2488">
                  <c:v>5812.52</c:v>
                </c:pt>
                <c:pt idx="2489">
                  <c:v>5814.3600000000006</c:v>
                </c:pt>
                <c:pt idx="2490">
                  <c:v>5815.9600000000009</c:v>
                </c:pt>
                <c:pt idx="2491">
                  <c:v>5818.52</c:v>
                </c:pt>
                <c:pt idx="2492">
                  <c:v>5819.4</c:v>
                </c:pt>
                <c:pt idx="2493">
                  <c:v>5824.08</c:v>
                </c:pt>
                <c:pt idx="2494">
                  <c:v>5824.4400000000005</c:v>
                </c:pt>
                <c:pt idx="2495">
                  <c:v>5824.6399999999994</c:v>
                </c:pt>
                <c:pt idx="2496">
                  <c:v>5829.92</c:v>
                </c:pt>
                <c:pt idx="2497">
                  <c:v>5831.76</c:v>
                </c:pt>
                <c:pt idx="2498">
                  <c:v>5833.2000000000007</c:v>
                </c:pt>
                <c:pt idx="2499">
                  <c:v>5844.36</c:v>
                </c:pt>
                <c:pt idx="2500">
                  <c:v>5844.3600000000006</c:v>
                </c:pt>
                <c:pt idx="2501">
                  <c:v>5845</c:v>
                </c:pt>
                <c:pt idx="2502">
                  <c:v>5854.68</c:v>
                </c:pt>
                <c:pt idx="2503">
                  <c:v>5859.16</c:v>
                </c:pt>
                <c:pt idx="2504">
                  <c:v>5862.4000000000005</c:v>
                </c:pt>
                <c:pt idx="2505">
                  <c:v>5866.92</c:v>
                </c:pt>
                <c:pt idx="2506">
                  <c:v>5867.7200000000012</c:v>
                </c:pt>
                <c:pt idx="2507">
                  <c:v>5868.8399999999992</c:v>
                </c:pt>
                <c:pt idx="2508">
                  <c:v>5881.84</c:v>
                </c:pt>
                <c:pt idx="2509">
                  <c:v>5882.1999999999989</c:v>
                </c:pt>
                <c:pt idx="2510">
                  <c:v>5886.9200000000019</c:v>
                </c:pt>
                <c:pt idx="2511">
                  <c:v>5888.9600000000009</c:v>
                </c:pt>
                <c:pt idx="2512">
                  <c:v>5891.8399999999992</c:v>
                </c:pt>
                <c:pt idx="2513">
                  <c:v>5894.12</c:v>
                </c:pt>
                <c:pt idx="2514">
                  <c:v>5896.08</c:v>
                </c:pt>
                <c:pt idx="2515">
                  <c:v>5899.48</c:v>
                </c:pt>
                <c:pt idx="2516">
                  <c:v>5899.88</c:v>
                </c:pt>
                <c:pt idx="2517">
                  <c:v>5904.4400000000005</c:v>
                </c:pt>
                <c:pt idx="2518">
                  <c:v>5905.9599999999991</c:v>
                </c:pt>
                <c:pt idx="2519">
                  <c:v>5911.88</c:v>
                </c:pt>
                <c:pt idx="2520">
                  <c:v>5914</c:v>
                </c:pt>
                <c:pt idx="2521">
                  <c:v>5917.68</c:v>
                </c:pt>
                <c:pt idx="2522">
                  <c:v>5917.92</c:v>
                </c:pt>
                <c:pt idx="2523">
                  <c:v>5919.16</c:v>
                </c:pt>
                <c:pt idx="2524">
                  <c:v>5919.48</c:v>
                </c:pt>
                <c:pt idx="2525">
                  <c:v>5919.9600000000009</c:v>
                </c:pt>
                <c:pt idx="2526">
                  <c:v>5921.12</c:v>
                </c:pt>
                <c:pt idx="2527">
                  <c:v>5923.52</c:v>
                </c:pt>
                <c:pt idx="2528">
                  <c:v>5929.88</c:v>
                </c:pt>
                <c:pt idx="2529">
                  <c:v>5931.4400000000005</c:v>
                </c:pt>
                <c:pt idx="2530">
                  <c:v>5935.36</c:v>
                </c:pt>
                <c:pt idx="2531">
                  <c:v>5936.0400000000009</c:v>
                </c:pt>
                <c:pt idx="2532">
                  <c:v>5936.3600000000006</c:v>
                </c:pt>
                <c:pt idx="2533">
                  <c:v>5940.5999999999985</c:v>
                </c:pt>
                <c:pt idx="2534">
                  <c:v>5942.92</c:v>
                </c:pt>
                <c:pt idx="2535">
                  <c:v>5943.5999999999985</c:v>
                </c:pt>
                <c:pt idx="2536">
                  <c:v>5944.7199999999993</c:v>
                </c:pt>
                <c:pt idx="2537">
                  <c:v>5944.76</c:v>
                </c:pt>
                <c:pt idx="2538">
                  <c:v>5951.48</c:v>
                </c:pt>
                <c:pt idx="2539">
                  <c:v>5955.08</c:v>
                </c:pt>
                <c:pt idx="2540">
                  <c:v>5955.9599999999991</c:v>
                </c:pt>
                <c:pt idx="2541">
                  <c:v>5959.5599999999995</c:v>
                </c:pt>
                <c:pt idx="2542">
                  <c:v>5960.4</c:v>
                </c:pt>
                <c:pt idx="2543">
                  <c:v>5966.4400000000023</c:v>
                </c:pt>
                <c:pt idx="2544">
                  <c:v>5966.68</c:v>
                </c:pt>
                <c:pt idx="2545">
                  <c:v>5968.48</c:v>
                </c:pt>
                <c:pt idx="2546">
                  <c:v>5969.32</c:v>
                </c:pt>
                <c:pt idx="2547">
                  <c:v>5972.9599999999991</c:v>
                </c:pt>
                <c:pt idx="2548">
                  <c:v>5976.2800000000007</c:v>
                </c:pt>
                <c:pt idx="2549">
                  <c:v>5980.2000000000007</c:v>
                </c:pt>
                <c:pt idx="2550">
                  <c:v>5981.4400000000005</c:v>
                </c:pt>
                <c:pt idx="2551">
                  <c:v>5981.7200000000012</c:v>
                </c:pt>
                <c:pt idx="2552">
                  <c:v>5982.1600000000008</c:v>
                </c:pt>
                <c:pt idx="2553">
                  <c:v>5985.5599999999995</c:v>
                </c:pt>
                <c:pt idx="2554">
                  <c:v>5987.9200000000019</c:v>
                </c:pt>
                <c:pt idx="2555">
                  <c:v>5993.84</c:v>
                </c:pt>
                <c:pt idx="2556">
                  <c:v>5995.7999999999993</c:v>
                </c:pt>
                <c:pt idx="2557">
                  <c:v>5997.32</c:v>
                </c:pt>
                <c:pt idx="2558">
                  <c:v>6002.68</c:v>
                </c:pt>
                <c:pt idx="2559">
                  <c:v>6002.880000000001</c:v>
                </c:pt>
                <c:pt idx="2560">
                  <c:v>6012.2799999999988</c:v>
                </c:pt>
                <c:pt idx="2561">
                  <c:v>6015.24</c:v>
                </c:pt>
                <c:pt idx="2562">
                  <c:v>6015.8399999999992</c:v>
                </c:pt>
                <c:pt idx="2563">
                  <c:v>6016.079999999999</c:v>
                </c:pt>
                <c:pt idx="2564">
                  <c:v>6016.7999999999993</c:v>
                </c:pt>
                <c:pt idx="2565">
                  <c:v>6020.48</c:v>
                </c:pt>
                <c:pt idx="2566">
                  <c:v>6020.5999999999985</c:v>
                </c:pt>
                <c:pt idx="2567">
                  <c:v>6023.9600000000009</c:v>
                </c:pt>
                <c:pt idx="2568">
                  <c:v>6024.2800000000007</c:v>
                </c:pt>
                <c:pt idx="2569">
                  <c:v>6024.76</c:v>
                </c:pt>
                <c:pt idx="2570">
                  <c:v>6028.32</c:v>
                </c:pt>
                <c:pt idx="2571">
                  <c:v>6030.48</c:v>
                </c:pt>
                <c:pt idx="2572">
                  <c:v>6032.4000000000015</c:v>
                </c:pt>
                <c:pt idx="2573">
                  <c:v>6034.16</c:v>
                </c:pt>
                <c:pt idx="2574">
                  <c:v>6034.1999999999989</c:v>
                </c:pt>
                <c:pt idx="2575">
                  <c:v>6034.8000000000011</c:v>
                </c:pt>
                <c:pt idx="2576">
                  <c:v>6036</c:v>
                </c:pt>
                <c:pt idx="2577">
                  <c:v>6036.6</c:v>
                </c:pt>
                <c:pt idx="2578">
                  <c:v>6042.6</c:v>
                </c:pt>
                <c:pt idx="2579">
                  <c:v>6044.119999999999</c:v>
                </c:pt>
                <c:pt idx="2580">
                  <c:v>6046.12</c:v>
                </c:pt>
                <c:pt idx="2581">
                  <c:v>6046.3199999999988</c:v>
                </c:pt>
                <c:pt idx="2582">
                  <c:v>6048.7999999999993</c:v>
                </c:pt>
                <c:pt idx="2583">
                  <c:v>6056</c:v>
                </c:pt>
                <c:pt idx="2584">
                  <c:v>6056.2800000000007</c:v>
                </c:pt>
                <c:pt idx="2585">
                  <c:v>6056.9599999999991</c:v>
                </c:pt>
                <c:pt idx="2586">
                  <c:v>6058.9600000000009</c:v>
                </c:pt>
                <c:pt idx="2587">
                  <c:v>6060.92</c:v>
                </c:pt>
                <c:pt idx="2588">
                  <c:v>6062.119999999999</c:v>
                </c:pt>
                <c:pt idx="2589">
                  <c:v>6064.7999999999993</c:v>
                </c:pt>
                <c:pt idx="2590">
                  <c:v>6066.2800000000007</c:v>
                </c:pt>
                <c:pt idx="2591">
                  <c:v>6066.5199999999986</c:v>
                </c:pt>
                <c:pt idx="2592">
                  <c:v>6070.76</c:v>
                </c:pt>
                <c:pt idx="2593">
                  <c:v>6074.68</c:v>
                </c:pt>
                <c:pt idx="2594">
                  <c:v>6077.52</c:v>
                </c:pt>
                <c:pt idx="2595">
                  <c:v>6078.5999999999995</c:v>
                </c:pt>
                <c:pt idx="2596">
                  <c:v>6081.88</c:v>
                </c:pt>
                <c:pt idx="2597">
                  <c:v>6082.6399999999994</c:v>
                </c:pt>
                <c:pt idx="2598">
                  <c:v>6083.880000000001</c:v>
                </c:pt>
                <c:pt idx="2599">
                  <c:v>6084.76</c:v>
                </c:pt>
                <c:pt idx="2600">
                  <c:v>6087.3600000000006</c:v>
                </c:pt>
                <c:pt idx="2601">
                  <c:v>6088.5999999999995</c:v>
                </c:pt>
                <c:pt idx="2602">
                  <c:v>6089.7999999999993</c:v>
                </c:pt>
                <c:pt idx="2603">
                  <c:v>6090.2000000000007</c:v>
                </c:pt>
                <c:pt idx="2604">
                  <c:v>6090.3600000000006</c:v>
                </c:pt>
                <c:pt idx="2605">
                  <c:v>6091.4399999999987</c:v>
                </c:pt>
                <c:pt idx="2606">
                  <c:v>6092.32</c:v>
                </c:pt>
                <c:pt idx="2607">
                  <c:v>6092.6</c:v>
                </c:pt>
                <c:pt idx="2608">
                  <c:v>6093.119999999999</c:v>
                </c:pt>
                <c:pt idx="2609">
                  <c:v>6093.4</c:v>
                </c:pt>
                <c:pt idx="2610">
                  <c:v>6094</c:v>
                </c:pt>
                <c:pt idx="2611">
                  <c:v>6094.16</c:v>
                </c:pt>
                <c:pt idx="2612">
                  <c:v>6094.68</c:v>
                </c:pt>
                <c:pt idx="2613">
                  <c:v>6096</c:v>
                </c:pt>
                <c:pt idx="2614">
                  <c:v>6097.0400000000009</c:v>
                </c:pt>
                <c:pt idx="2615">
                  <c:v>6098.2000000000007</c:v>
                </c:pt>
                <c:pt idx="2616">
                  <c:v>6101.7199999999993</c:v>
                </c:pt>
                <c:pt idx="2617">
                  <c:v>6101.7599999999984</c:v>
                </c:pt>
                <c:pt idx="2618">
                  <c:v>6106.7200000000012</c:v>
                </c:pt>
                <c:pt idx="2619">
                  <c:v>6106.7200000000012</c:v>
                </c:pt>
                <c:pt idx="2620">
                  <c:v>6109.84</c:v>
                </c:pt>
                <c:pt idx="2621">
                  <c:v>6110.2800000000007</c:v>
                </c:pt>
                <c:pt idx="2622">
                  <c:v>6111.7999999999993</c:v>
                </c:pt>
                <c:pt idx="2623">
                  <c:v>6112.16</c:v>
                </c:pt>
                <c:pt idx="2624">
                  <c:v>6113.12</c:v>
                </c:pt>
                <c:pt idx="2625">
                  <c:v>6116.76</c:v>
                </c:pt>
                <c:pt idx="2626">
                  <c:v>6121.2000000000007</c:v>
                </c:pt>
                <c:pt idx="2627">
                  <c:v>6124.3600000000006</c:v>
                </c:pt>
                <c:pt idx="2628">
                  <c:v>6131.92</c:v>
                </c:pt>
                <c:pt idx="2629">
                  <c:v>6136.4000000000015</c:v>
                </c:pt>
                <c:pt idx="2630">
                  <c:v>6139.64</c:v>
                </c:pt>
                <c:pt idx="2631">
                  <c:v>6140.0399999999991</c:v>
                </c:pt>
                <c:pt idx="2632">
                  <c:v>6142.2800000000007</c:v>
                </c:pt>
                <c:pt idx="2633">
                  <c:v>6144</c:v>
                </c:pt>
                <c:pt idx="2634">
                  <c:v>6144.119999999999</c:v>
                </c:pt>
                <c:pt idx="2635">
                  <c:v>6144.119999999999</c:v>
                </c:pt>
                <c:pt idx="2636">
                  <c:v>6146.84</c:v>
                </c:pt>
                <c:pt idx="2637">
                  <c:v>6148.48</c:v>
                </c:pt>
                <c:pt idx="2638">
                  <c:v>6151.24</c:v>
                </c:pt>
                <c:pt idx="2639">
                  <c:v>6152.9599999999991</c:v>
                </c:pt>
                <c:pt idx="2640">
                  <c:v>6153</c:v>
                </c:pt>
                <c:pt idx="2641">
                  <c:v>6155.8399999999992</c:v>
                </c:pt>
                <c:pt idx="2642">
                  <c:v>6158.5999999999985</c:v>
                </c:pt>
                <c:pt idx="2643">
                  <c:v>6159.7199999999993</c:v>
                </c:pt>
                <c:pt idx="2644">
                  <c:v>6161.48</c:v>
                </c:pt>
                <c:pt idx="2645">
                  <c:v>6161.5599999999995</c:v>
                </c:pt>
                <c:pt idx="2646">
                  <c:v>6166.52</c:v>
                </c:pt>
                <c:pt idx="2647">
                  <c:v>6166.84</c:v>
                </c:pt>
                <c:pt idx="2648">
                  <c:v>6169.6399999999994</c:v>
                </c:pt>
                <c:pt idx="2649">
                  <c:v>6170.9600000000009</c:v>
                </c:pt>
                <c:pt idx="2650">
                  <c:v>6171.48</c:v>
                </c:pt>
                <c:pt idx="2651">
                  <c:v>6173.32</c:v>
                </c:pt>
                <c:pt idx="2652">
                  <c:v>6189</c:v>
                </c:pt>
                <c:pt idx="2653">
                  <c:v>6189.079999999999</c:v>
                </c:pt>
                <c:pt idx="2654">
                  <c:v>6190.84</c:v>
                </c:pt>
                <c:pt idx="2655">
                  <c:v>6195.2000000000007</c:v>
                </c:pt>
                <c:pt idx="2656">
                  <c:v>6201.5599999999995</c:v>
                </c:pt>
                <c:pt idx="2657">
                  <c:v>6202.4000000000005</c:v>
                </c:pt>
                <c:pt idx="2658">
                  <c:v>6203.4400000000005</c:v>
                </c:pt>
                <c:pt idx="2659">
                  <c:v>6204.5999999999995</c:v>
                </c:pt>
                <c:pt idx="2660">
                  <c:v>6204.9599999999991</c:v>
                </c:pt>
                <c:pt idx="2661">
                  <c:v>6206.5599999999995</c:v>
                </c:pt>
                <c:pt idx="2662">
                  <c:v>6208</c:v>
                </c:pt>
                <c:pt idx="2663">
                  <c:v>6210</c:v>
                </c:pt>
                <c:pt idx="2664">
                  <c:v>6210.4</c:v>
                </c:pt>
                <c:pt idx="2665">
                  <c:v>6210.4400000000005</c:v>
                </c:pt>
                <c:pt idx="2666">
                  <c:v>6210.5599999999995</c:v>
                </c:pt>
                <c:pt idx="2667">
                  <c:v>6212.5999999999995</c:v>
                </c:pt>
                <c:pt idx="2668">
                  <c:v>6213.4000000000005</c:v>
                </c:pt>
                <c:pt idx="2669">
                  <c:v>6218.24</c:v>
                </c:pt>
                <c:pt idx="2670">
                  <c:v>6218.72</c:v>
                </c:pt>
                <c:pt idx="2671">
                  <c:v>6224.9600000000009</c:v>
                </c:pt>
                <c:pt idx="2672">
                  <c:v>6234.7199999999993</c:v>
                </c:pt>
                <c:pt idx="2673">
                  <c:v>6238.6399999999994</c:v>
                </c:pt>
                <c:pt idx="2674">
                  <c:v>6239.32</c:v>
                </c:pt>
                <c:pt idx="2675">
                  <c:v>6241.48</c:v>
                </c:pt>
                <c:pt idx="2676">
                  <c:v>6241.5199999999995</c:v>
                </c:pt>
                <c:pt idx="2677">
                  <c:v>6243.08</c:v>
                </c:pt>
                <c:pt idx="2678">
                  <c:v>6243.6</c:v>
                </c:pt>
                <c:pt idx="2679">
                  <c:v>6247.24</c:v>
                </c:pt>
                <c:pt idx="2680">
                  <c:v>6247.52</c:v>
                </c:pt>
                <c:pt idx="2681">
                  <c:v>6247.9599999999991</c:v>
                </c:pt>
                <c:pt idx="2682">
                  <c:v>6248.68</c:v>
                </c:pt>
                <c:pt idx="2683">
                  <c:v>6249.7200000000012</c:v>
                </c:pt>
                <c:pt idx="2684">
                  <c:v>6252.88</c:v>
                </c:pt>
                <c:pt idx="2685">
                  <c:v>6254.68</c:v>
                </c:pt>
                <c:pt idx="2686">
                  <c:v>6256.119999999999</c:v>
                </c:pt>
                <c:pt idx="2687">
                  <c:v>6256.7199999999993</c:v>
                </c:pt>
                <c:pt idx="2688">
                  <c:v>6261.2000000000007</c:v>
                </c:pt>
                <c:pt idx="2689">
                  <c:v>6264.2000000000007</c:v>
                </c:pt>
                <c:pt idx="2690">
                  <c:v>6266.2800000000007</c:v>
                </c:pt>
                <c:pt idx="2691">
                  <c:v>6266.48</c:v>
                </c:pt>
                <c:pt idx="2692">
                  <c:v>6273</c:v>
                </c:pt>
                <c:pt idx="2693">
                  <c:v>6273.52</c:v>
                </c:pt>
                <c:pt idx="2694">
                  <c:v>6275.32</c:v>
                </c:pt>
                <c:pt idx="2695">
                  <c:v>6276.5599999999995</c:v>
                </c:pt>
                <c:pt idx="2696">
                  <c:v>6281.2800000000007</c:v>
                </c:pt>
                <c:pt idx="2697">
                  <c:v>6283.36</c:v>
                </c:pt>
                <c:pt idx="2698">
                  <c:v>6288.0799999999981</c:v>
                </c:pt>
                <c:pt idx="2699">
                  <c:v>6290.84</c:v>
                </c:pt>
                <c:pt idx="2700">
                  <c:v>6291.12</c:v>
                </c:pt>
                <c:pt idx="2701">
                  <c:v>6292.08</c:v>
                </c:pt>
                <c:pt idx="2702">
                  <c:v>6296.1600000000008</c:v>
                </c:pt>
                <c:pt idx="2703">
                  <c:v>6299.0799999999981</c:v>
                </c:pt>
                <c:pt idx="2704">
                  <c:v>6300.92</c:v>
                </c:pt>
                <c:pt idx="2705">
                  <c:v>6301.1600000000008</c:v>
                </c:pt>
                <c:pt idx="2706">
                  <c:v>6301.7199999999993</c:v>
                </c:pt>
                <c:pt idx="2707">
                  <c:v>6302.1999999999989</c:v>
                </c:pt>
                <c:pt idx="2708">
                  <c:v>6305.68</c:v>
                </c:pt>
                <c:pt idx="2709">
                  <c:v>6308.9599999999991</c:v>
                </c:pt>
                <c:pt idx="2710">
                  <c:v>6309.76</c:v>
                </c:pt>
                <c:pt idx="2711">
                  <c:v>6316.0399999999991</c:v>
                </c:pt>
                <c:pt idx="2712">
                  <c:v>6317.68</c:v>
                </c:pt>
                <c:pt idx="2713">
                  <c:v>6321.2000000000007</c:v>
                </c:pt>
                <c:pt idx="2714">
                  <c:v>6321.36</c:v>
                </c:pt>
                <c:pt idx="2715">
                  <c:v>6322.4400000000005</c:v>
                </c:pt>
                <c:pt idx="2716">
                  <c:v>6322.52</c:v>
                </c:pt>
                <c:pt idx="2717">
                  <c:v>6323</c:v>
                </c:pt>
                <c:pt idx="2718">
                  <c:v>6323.0399999999991</c:v>
                </c:pt>
                <c:pt idx="2719">
                  <c:v>6323.5999999999995</c:v>
                </c:pt>
                <c:pt idx="2720">
                  <c:v>6328.52</c:v>
                </c:pt>
                <c:pt idx="2721">
                  <c:v>6329.0400000000009</c:v>
                </c:pt>
                <c:pt idx="2722">
                  <c:v>6332.4800000000014</c:v>
                </c:pt>
                <c:pt idx="2723">
                  <c:v>6333.48</c:v>
                </c:pt>
                <c:pt idx="2724">
                  <c:v>6333.7999999999993</c:v>
                </c:pt>
                <c:pt idx="2725">
                  <c:v>6334.4400000000005</c:v>
                </c:pt>
                <c:pt idx="2726">
                  <c:v>6335.92</c:v>
                </c:pt>
                <c:pt idx="2727">
                  <c:v>6337.84</c:v>
                </c:pt>
                <c:pt idx="2728">
                  <c:v>6337.9600000000009</c:v>
                </c:pt>
                <c:pt idx="2729">
                  <c:v>6338.3600000000006</c:v>
                </c:pt>
                <c:pt idx="2730">
                  <c:v>6338.68</c:v>
                </c:pt>
                <c:pt idx="2731">
                  <c:v>6342.7999999999993</c:v>
                </c:pt>
                <c:pt idx="2732">
                  <c:v>6343.68</c:v>
                </c:pt>
                <c:pt idx="2733">
                  <c:v>6346</c:v>
                </c:pt>
                <c:pt idx="2734">
                  <c:v>6346.2799999999988</c:v>
                </c:pt>
                <c:pt idx="2735">
                  <c:v>6349.68</c:v>
                </c:pt>
                <c:pt idx="2736">
                  <c:v>6351.880000000001</c:v>
                </c:pt>
                <c:pt idx="2737">
                  <c:v>6353.4000000000015</c:v>
                </c:pt>
                <c:pt idx="2738">
                  <c:v>6353.84</c:v>
                </c:pt>
                <c:pt idx="2739">
                  <c:v>6355.880000000001</c:v>
                </c:pt>
                <c:pt idx="2740">
                  <c:v>6358.7200000000012</c:v>
                </c:pt>
                <c:pt idx="2741">
                  <c:v>6359.3600000000006</c:v>
                </c:pt>
                <c:pt idx="2742">
                  <c:v>6360.16</c:v>
                </c:pt>
                <c:pt idx="2743">
                  <c:v>6361.1600000000008</c:v>
                </c:pt>
                <c:pt idx="2744">
                  <c:v>6364</c:v>
                </c:pt>
                <c:pt idx="2745">
                  <c:v>6364</c:v>
                </c:pt>
                <c:pt idx="2746">
                  <c:v>6364.5599999999995</c:v>
                </c:pt>
                <c:pt idx="2747">
                  <c:v>6367.0400000000009</c:v>
                </c:pt>
                <c:pt idx="2748">
                  <c:v>6368.48</c:v>
                </c:pt>
                <c:pt idx="2749">
                  <c:v>6369.32</c:v>
                </c:pt>
                <c:pt idx="2750">
                  <c:v>6369.48</c:v>
                </c:pt>
                <c:pt idx="2751">
                  <c:v>6372.0799999999981</c:v>
                </c:pt>
                <c:pt idx="2752">
                  <c:v>6372.1999999999989</c:v>
                </c:pt>
                <c:pt idx="2753">
                  <c:v>6374.2000000000007</c:v>
                </c:pt>
                <c:pt idx="2754">
                  <c:v>6374.92</c:v>
                </c:pt>
                <c:pt idx="2755">
                  <c:v>6375.2799999999988</c:v>
                </c:pt>
                <c:pt idx="2756">
                  <c:v>6376.7200000000012</c:v>
                </c:pt>
                <c:pt idx="2757">
                  <c:v>6377.4000000000005</c:v>
                </c:pt>
                <c:pt idx="2758">
                  <c:v>6378.3600000000006</c:v>
                </c:pt>
                <c:pt idx="2759">
                  <c:v>6383.6399999999994</c:v>
                </c:pt>
                <c:pt idx="2760">
                  <c:v>6385.6399999999994</c:v>
                </c:pt>
                <c:pt idx="2761">
                  <c:v>6392.3199999999988</c:v>
                </c:pt>
                <c:pt idx="2762">
                  <c:v>6395.68</c:v>
                </c:pt>
                <c:pt idx="2763">
                  <c:v>6395.92</c:v>
                </c:pt>
                <c:pt idx="2764">
                  <c:v>6396.920000000001</c:v>
                </c:pt>
                <c:pt idx="2765">
                  <c:v>6403.4000000000005</c:v>
                </c:pt>
                <c:pt idx="2766">
                  <c:v>6408.76</c:v>
                </c:pt>
                <c:pt idx="2767">
                  <c:v>6411.52</c:v>
                </c:pt>
                <c:pt idx="2768">
                  <c:v>6415.7999999999993</c:v>
                </c:pt>
                <c:pt idx="2769">
                  <c:v>6416.2000000000007</c:v>
                </c:pt>
                <c:pt idx="2770">
                  <c:v>6416.52</c:v>
                </c:pt>
                <c:pt idx="2771">
                  <c:v>6417.6399999999994</c:v>
                </c:pt>
                <c:pt idx="2772">
                  <c:v>6423.4400000000005</c:v>
                </c:pt>
                <c:pt idx="2773">
                  <c:v>6424.84</c:v>
                </c:pt>
                <c:pt idx="2774">
                  <c:v>6425.7199999999993</c:v>
                </c:pt>
                <c:pt idx="2775">
                  <c:v>6426</c:v>
                </c:pt>
                <c:pt idx="2776">
                  <c:v>6430.5999999999995</c:v>
                </c:pt>
                <c:pt idx="2777">
                  <c:v>6434.4400000000005</c:v>
                </c:pt>
                <c:pt idx="2778">
                  <c:v>6434.68</c:v>
                </c:pt>
                <c:pt idx="2779">
                  <c:v>6435.08</c:v>
                </c:pt>
                <c:pt idx="2780">
                  <c:v>6435.84</c:v>
                </c:pt>
                <c:pt idx="2781">
                  <c:v>6438.4400000000005</c:v>
                </c:pt>
                <c:pt idx="2782">
                  <c:v>6438.9600000000009</c:v>
                </c:pt>
                <c:pt idx="2783">
                  <c:v>6439.48</c:v>
                </c:pt>
                <c:pt idx="2784">
                  <c:v>6444.32</c:v>
                </c:pt>
                <c:pt idx="2785">
                  <c:v>6445.0399999999991</c:v>
                </c:pt>
                <c:pt idx="2786">
                  <c:v>6445.2800000000007</c:v>
                </c:pt>
                <c:pt idx="2787">
                  <c:v>6446.76</c:v>
                </c:pt>
                <c:pt idx="2788">
                  <c:v>6448.4400000000005</c:v>
                </c:pt>
                <c:pt idx="2789">
                  <c:v>6451.5599999999995</c:v>
                </c:pt>
                <c:pt idx="2790">
                  <c:v>6454.5599999999995</c:v>
                </c:pt>
                <c:pt idx="2791">
                  <c:v>6458.7999999999993</c:v>
                </c:pt>
                <c:pt idx="2792">
                  <c:v>6458.880000000001</c:v>
                </c:pt>
                <c:pt idx="2793">
                  <c:v>6459.32</c:v>
                </c:pt>
                <c:pt idx="2794">
                  <c:v>6459.84</c:v>
                </c:pt>
                <c:pt idx="2795">
                  <c:v>6462.6399999999994</c:v>
                </c:pt>
                <c:pt idx="2796">
                  <c:v>6464.079999999999</c:v>
                </c:pt>
                <c:pt idx="2797">
                  <c:v>6465.4400000000005</c:v>
                </c:pt>
                <c:pt idx="2798">
                  <c:v>6466.84</c:v>
                </c:pt>
                <c:pt idx="2799">
                  <c:v>6469.4000000000015</c:v>
                </c:pt>
                <c:pt idx="2800">
                  <c:v>6472.5999999999995</c:v>
                </c:pt>
                <c:pt idx="2801">
                  <c:v>6474</c:v>
                </c:pt>
                <c:pt idx="2802">
                  <c:v>6474.7599999999984</c:v>
                </c:pt>
                <c:pt idx="2803">
                  <c:v>6476.2000000000007</c:v>
                </c:pt>
                <c:pt idx="2804">
                  <c:v>6477.16</c:v>
                </c:pt>
                <c:pt idx="2805">
                  <c:v>6477.92</c:v>
                </c:pt>
                <c:pt idx="2806">
                  <c:v>6478.1200000000008</c:v>
                </c:pt>
                <c:pt idx="2807">
                  <c:v>6479.0399999999991</c:v>
                </c:pt>
                <c:pt idx="2808">
                  <c:v>6482.2800000000007</c:v>
                </c:pt>
                <c:pt idx="2809">
                  <c:v>6490.5600000000013</c:v>
                </c:pt>
                <c:pt idx="2810">
                  <c:v>6492.52</c:v>
                </c:pt>
                <c:pt idx="2811">
                  <c:v>6495.84</c:v>
                </c:pt>
                <c:pt idx="2812">
                  <c:v>6496.5600000000013</c:v>
                </c:pt>
                <c:pt idx="2813">
                  <c:v>6499.24</c:v>
                </c:pt>
                <c:pt idx="2814">
                  <c:v>6500.6399999999994</c:v>
                </c:pt>
                <c:pt idx="2815">
                  <c:v>6501.3600000000006</c:v>
                </c:pt>
                <c:pt idx="2816">
                  <c:v>6504.3600000000006</c:v>
                </c:pt>
                <c:pt idx="2817">
                  <c:v>6507.2000000000007</c:v>
                </c:pt>
                <c:pt idx="2818">
                  <c:v>6507.68</c:v>
                </c:pt>
                <c:pt idx="2819">
                  <c:v>6508.92</c:v>
                </c:pt>
                <c:pt idx="2820">
                  <c:v>6509.76</c:v>
                </c:pt>
                <c:pt idx="2821">
                  <c:v>6511.24</c:v>
                </c:pt>
                <c:pt idx="2822">
                  <c:v>6512.5599999999995</c:v>
                </c:pt>
                <c:pt idx="2823">
                  <c:v>6514.68</c:v>
                </c:pt>
                <c:pt idx="2824">
                  <c:v>6520.3600000000006</c:v>
                </c:pt>
                <c:pt idx="2825">
                  <c:v>6527.5599999999995</c:v>
                </c:pt>
                <c:pt idx="2826">
                  <c:v>6527.9600000000009</c:v>
                </c:pt>
                <c:pt idx="2827">
                  <c:v>6531.7200000000012</c:v>
                </c:pt>
                <c:pt idx="2828">
                  <c:v>6532.12</c:v>
                </c:pt>
                <c:pt idx="2829">
                  <c:v>6532.1600000000008</c:v>
                </c:pt>
                <c:pt idx="2830">
                  <c:v>6532.6399999999994</c:v>
                </c:pt>
                <c:pt idx="2831">
                  <c:v>6533.84</c:v>
                </c:pt>
                <c:pt idx="2832">
                  <c:v>6534.4</c:v>
                </c:pt>
                <c:pt idx="2833">
                  <c:v>6535.68</c:v>
                </c:pt>
                <c:pt idx="2834">
                  <c:v>6537.5999999999995</c:v>
                </c:pt>
                <c:pt idx="2835">
                  <c:v>6539.52</c:v>
                </c:pt>
                <c:pt idx="2836">
                  <c:v>6543.52</c:v>
                </c:pt>
                <c:pt idx="2837">
                  <c:v>6546.0400000000009</c:v>
                </c:pt>
                <c:pt idx="2838">
                  <c:v>6550.84</c:v>
                </c:pt>
                <c:pt idx="2839">
                  <c:v>6556.2000000000007</c:v>
                </c:pt>
                <c:pt idx="2840">
                  <c:v>6558.16</c:v>
                </c:pt>
                <c:pt idx="2841">
                  <c:v>6559.88</c:v>
                </c:pt>
                <c:pt idx="2842">
                  <c:v>6563.48</c:v>
                </c:pt>
                <c:pt idx="2843">
                  <c:v>6564.5999999999985</c:v>
                </c:pt>
                <c:pt idx="2844">
                  <c:v>6567.76</c:v>
                </c:pt>
                <c:pt idx="2845">
                  <c:v>6571.52</c:v>
                </c:pt>
                <c:pt idx="2846">
                  <c:v>6572.5599999999995</c:v>
                </c:pt>
                <c:pt idx="2847">
                  <c:v>6573.4400000000005</c:v>
                </c:pt>
                <c:pt idx="2848">
                  <c:v>6577.32</c:v>
                </c:pt>
                <c:pt idx="2849">
                  <c:v>6580.7999999999993</c:v>
                </c:pt>
                <c:pt idx="2850">
                  <c:v>6585.12</c:v>
                </c:pt>
                <c:pt idx="2851">
                  <c:v>6591.76</c:v>
                </c:pt>
                <c:pt idx="2852">
                  <c:v>6592.119999999999</c:v>
                </c:pt>
                <c:pt idx="2853">
                  <c:v>6593.32</c:v>
                </c:pt>
                <c:pt idx="2854">
                  <c:v>6593.9200000000019</c:v>
                </c:pt>
                <c:pt idx="2855">
                  <c:v>6599.2000000000007</c:v>
                </c:pt>
                <c:pt idx="2856">
                  <c:v>6601.08</c:v>
                </c:pt>
                <c:pt idx="2857">
                  <c:v>6603.4000000000015</c:v>
                </c:pt>
                <c:pt idx="2858">
                  <c:v>6603.52</c:v>
                </c:pt>
                <c:pt idx="2859">
                  <c:v>6607.5599999999995</c:v>
                </c:pt>
                <c:pt idx="2860">
                  <c:v>6612.12</c:v>
                </c:pt>
                <c:pt idx="2861">
                  <c:v>6613.84</c:v>
                </c:pt>
                <c:pt idx="2862">
                  <c:v>6619.6399999999994</c:v>
                </c:pt>
                <c:pt idx="2863">
                  <c:v>6623.48</c:v>
                </c:pt>
                <c:pt idx="2864">
                  <c:v>6624.7199999999993</c:v>
                </c:pt>
                <c:pt idx="2865">
                  <c:v>6628.36</c:v>
                </c:pt>
                <c:pt idx="2866">
                  <c:v>6628.4000000000005</c:v>
                </c:pt>
                <c:pt idx="2867">
                  <c:v>6631.12</c:v>
                </c:pt>
                <c:pt idx="2868">
                  <c:v>6631.7199999999993</c:v>
                </c:pt>
                <c:pt idx="2869">
                  <c:v>6632.92</c:v>
                </c:pt>
                <c:pt idx="2870">
                  <c:v>6637.36</c:v>
                </c:pt>
                <c:pt idx="2871">
                  <c:v>6638.7200000000012</c:v>
                </c:pt>
                <c:pt idx="2872">
                  <c:v>6638.88</c:v>
                </c:pt>
                <c:pt idx="2873">
                  <c:v>6639.08</c:v>
                </c:pt>
                <c:pt idx="2874">
                  <c:v>6640.32</c:v>
                </c:pt>
                <c:pt idx="2875">
                  <c:v>6640.88</c:v>
                </c:pt>
                <c:pt idx="2876">
                  <c:v>6645.1999999999989</c:v>
                </c:pt>
                <c:pt idx="2877">
                  <c:v>6645.52</c:v>
                </c:pt>
                <c:pt idx="2878">
                  <c:v>6645.52</c:v>
                </c:pt>
                <c:pt idx="2879">
                  <c:v>6646.9600000000009</c:v>
                </c:pt>
                <c:pt idx="2880">
                  <c:v>6649.0399999999991</c:v>
                </c:pt>
                <c:pt idx="2881">
                  <c:v>6649.32</c:v>
                </c:pt>
                <c:pt idx="2882">
                  <c:v>6651</c:v>
                </c:pt>
                <c:pt idx="2883">
                  <c:v>6651.4000000000015</c:v>
                </c:pt>
                <c:pt idx="2884">
                  <c:v>6657.0400000000009</c:v>
                </c:pt>
                <c:pt idx="2885">
                  <c:v>6658.8399999999992</c:v>
                </c:pt>
                <c:pt idx="2886">
                  <c:v>6661.76</c:v>
                </c:pt>
                <c:pt idx="2887">
                  <c:v>6663.7200000000012</c:v>
                </c:pt>
                <c:pt idx="2888">
                  <c:v>6673.88</c:v>
                </c:pt>
                <c:pt idx="2889">
                  <c:v>6674.7999999999993</c:v>
                </c:pt>
                <c:pt idx="2890">
                  <c:v>6676.7999999999993</c:v>
                </c:pt>
                <c:pt idx="2891">
                  <c:v>6683.12</c:v>
                </c:pt>
                <c:pt idx="2892">
                  <c:v>6684.1999999999989</c:v>
                </c:pt>
                <c:pt idx="2893">
                  <c:v>6692.7999999999993</c:v>
                </c:pt>
                <c:pt idx="2894">
                  <c:v>6694.52</c:v>
                </c:pt>
                <c:pt idx="2895">
                  <c:v>6694.6</c:v>
                </c:pt>
                <c:pt idx="2896">
                  <c:v>6695.48</c:v>
                </c:pt>
                <c:pt idx="2897">
                  <c:v>6699.0400000000009</c:v>
                </c:pt>
                <c:pt idx="2898">
                  <c:v>6701.079999999999</c:v>
                </c:pt>
                <c:pt idx="2899">
                  <c:v>6701.2000000000007</c:v>
                </c:pt>
                <c:pt idx="2900">
                  <c:v>6701.48</c:v>
                </c:pt>
                <c:pt idx="2901">
                  <c:v>6703.16</c:v>
                </c:pt>
                <c:pt idx="2902">
                  <c:v>6705.7999999999993</c:v>
                </c:pt>
                <c:pt idx="2903">
                  <c:v>6707.4000000000005</c:v>
                </c:pt>
                <c:pt idx="2904">
                  <c:v>6709.52</c:v>
                </c:pt>
                <c:pt idx="2905">
                  <c:v>6712.2800000000007</c:v>
                </c:pt>
                <c:pt idx="2906">
                  <c:v>6716.8399999999992</c:v>
                </c:pt>
                <c:pt idx="2907">
                  <c:v>6718.92</c:v>
                </c:pt>
                <c:pt idx="2908">
                  <c:v>6722.32</c:v>
                </c:pt>
                <c:pt idx="2909">
                  <c:v>6723.9600000000009</c:v>
                </c:pt>
                <c:pt idx="2910">
                  <c:v>6729.4800000000014</c:v>
                </c:pt>
                <c:pt idx="2911">
                  <c:v>6729.68</c:v>
                </c:pt>
                <c:pt idx="2912">
                  <c:v>6730.2000000000007</c:v>
                </c:pt>
                <c:pt idx="2913">
                  <c:v>6730.48</c:v>
                </c:pt>
                <c:pt idx="2914">
                  <c:v>6733.3600000000006</c:v>
                </c:pt>
                <c:pt idx="2915">
                  <c:v>6736.64</c:v>
                </c:pt>
                <c:pt idx="2916">
                  <c:v>6737.5599999999977</c:v>
                </c:pt>
                <c:pt idx="2917">
                  <c:v>6739.2000000000007</c:v>
                </c:pt>
                <c:pt idx="2918">
                  <c:v>6739.4400000000005</c:v>
                </c:pt>
                <c:pt idx="2919">
                  <c:v>6741.7999999999993</c:v>
                </c:pt>
                <c:pt idx="2920">
                  <c:v>6742.76</c:v>
                </c:pt>
                <c:pt idx="2921">
                  <c:v>6744.0399999999991</c:v>
                </c:pt>
                <c:pt idx="2922">
                  <c:v>6744.92</c:v>
                </c:pt>
                <c:pt idx="2923">
                  <c:v>6747.92</c:v>
                </c:pt>
                <c:pt idx="2924">
                  <c:v>6749.0400000000009</c:v>
                </c:pt>
                <c:pt idx="2925">
                  <c:v>6749.7999999999993</c:v>
                </c:pt>
                <c:pt idx="2926">
                  <c:v>6750.32</c:v>
                </c:pt>
                <c:pt idx="2927">
                  <c:v>6753.16</c:v>
                </c:pt>
                <c:pt idx="2928">
                  <c:v>6757.76</c:v>
                </c:pt>
                <c:pt idx="2929">
                  <c:v>6757.9600000000009</c:v>
                </c:pt>
                <c:pt idx="2930">
                  <c:v>6763.5599999999995</c:v>
                </c:pt>
                <c:pt idx="2931">
                  <c:v>6766.08</c:v>
                </c:pt>
                <c:pt idx="2932">
                  <c:v>6768.08</c:v>
                </c:pt>
                <c:pt idx="2933">
                  <c:v>6768.48</c:v>
                </c:pt>
                <c:pt idx="2934">
                  <c:v>6772.0799999999981</c:v>
                </c:pt>
                <c:pt idx="2935">
                  <c:v>6772.5599999999995</c:v>
                </c:pt>
                <c:pt idx="2936">
                  <c:v>6773.7199999999993</c:v>
                </c:pt>
                <c:pt idx="2937">
                  <c:v>6783.36</c:v>
                </c:pt>
                <c:pt idx="2938">
                  <c:v>6788.76</c:v>
                </c:pt>
                <c:pt idx="2939">
                  <c:v>6791.5599999999995</c:v>
                </c:pt>
                <c:pt idx="2940">
                  <c:v>6792.32</c:v>
                </c:pt>
                <c:pt idx="2941">
                  <c:v>6794.52</c:v>
                </c:pt>
                <c:pt idx="2942">
                  <c:v>6799.0399999999991</c:v>
                </c:pt>
                <c:pt idx="2943">
                  <c:v>6799.36</c:v>
                </c:pt>
                <c:pt idx="2944">
                  <c:v>6805.8399999999992</c:v>
                </c:pt>
                <c:pt idx="2945">
                  <c:v>6811.1999999999989</c:v>
                </c:pt>
                <c:pt idx="2946">
                  <c:v>6811.88</c:v>
                </c:pt>
                <c:pt idx="2947">
                  <c:v>6813.8399999999992</c:v>
                </c:pt>
                <c:pt idx="2948">
                  <c:v>6815.1600000000008</c:v>
                </c:pt>
                <c:pt idx="2949">
                  <c:v>6822.9599999999991</c:v>
                </c:pt>
                <c:pt idx="2950">
                  <c:v>6824.6</c:v>
                </c:pt>
                <c:pt idx="2951">
                  <c:v>6826</c:v>
                </c:pt>
                <c:pt idx="2952">
                  <c:v>6826.72</c:v>
                </c:pt>
                <c:pt idx="2953">
                  <c:v>6830.68</c:v>
                </c:pt>
                <c:pt idx="2954">
                  <c:v>6831.119999999999</c:v>
                </c:pt>
                <c:pt idx="2955">
                  <c:v>6832.24</c:v>
                </c:pt>
                <c:pt idx="2956">
                  <c:v>6834.36</c:v>
                </c:pt>
                <c:pt idx="2957">
                  <c:v>6836.16</c:v>
                </c:pt>
                <c:pt idx="2958">
                  <c:v>6837.0399999999991</c:v>
                </c:pt>
                <c:pt idx="2959">
                  <c:v>6839.24</c:v>
                </c:pt>
                <c:pt idx="2960">
                  <c:v>6846.7999999999993</c:v>
                </c:pt>
                <c:pt idx="2961">
                  <c:v>6847.2799999999988</c:v>
                </c:pt>
                <c:pt idx="2962">
                  <c:v>6855.5999999999985</c:v>
                </c:pt>
                <c:pt idx="2963">
                  <c:v>6856.4000000000005</c:v>
                </c:pt>
                <c:pt idx="2964">
                  <c:v>6860.92</c:v>
                </c:pt>
                <c:pt idx="2965">
                  <c:v>6866.9599999999991</c:v>
                </c:pt>
                <c:pt idx="2966">
                  <c:v>6867.48</c:v>
                </c:pt>
                <c:pt idx="2967">
                  <c:v>6867.7200000000012</c:v>
                </c:pt>
                <c:pt idx="2968">
                  <c:v>6867.880000000001</c:v>
                </c:pt>
                <c:pt idx="2969">
                  <c:v>6868.16</c:v>
                </c:pt>
                <c:pt idx="2970">
                  <c:v>6868.92</c:v>
                </c:pt>
                <c:pt idx="2971">
                  <c:v>6872.920000000001</c:v>
                </c:pt>
                <c:pt idx="2972">
                  <c:v>6873.76</c:v>
                </c:pt>
                <c:pt idx="2973">
                  <c:v>6874.12</c:v>
                </c:pt>
                <c:pt idx="2974">
                  <c:v>6875.48</c:v>
                </c:pt>
                <c:pt idx="2975">
                  <c:v>6878.1999999999989</c:v>
                </c:pt>
                <c:pt idx="2976">
                  <c:v>6878.92</c:v>
                </c:pt>
                <c:pt idx="2977">
                  <c:v>6881.6399999999994</c:v>
                </c:pt>
                <c:pt idx="2978">
                  <c:v>6882.0399999999991</c:v>
                </c:pt>
                <c:pt idx="2979">
                  <c:v>6884.48</c:v>
                </c:pt>
                <c:pt idx="2980">
                  <c:v>6889.5999999999995</c:v>
                </c:pt>
                <c:pt idx="2981">
                  <c:v>6889.92</c:v>
                </c:pt>
                <c:pt idx="2982">
                  <c:v>6901.119999999999</c:v>
                </c:pt>
                <c:pt idx="2983">
                  <c:v>6901.2800000000007</c:v>
                </c:pt>
                <c:pt idx="2984">
                  <c:v>6901.3600000000006</c:v>
                </c:pt>
                <c:pt idx="2985">
                  <c:v>6907.36</c:v>
                </c:pt>
                <c:pt idx="2986">
                  <c:v>6909.68</c:v>
                </c:pt>
                <c:pt idx="2987">
                  <c:v>6911.0400000000009</c:v>
                </c:pt>
                <c:pt idx="2988">
                  <c:v>6911.119999999999</c:v>
                </c:pt>
                <c:pt idx="2989">
                  <c:v>6911.1999999999989</c:v>
                </c:pt>
                <c:pt idx="2990">
                  <c:v>6912</c:v>
                </c:pt>
                <c:pt idx="2991">
                  <c:v>6912.64</c:v>
                </c:pt>
                <c:pt idx="2992">
                  <c:v>6918.2000000000007</c:v>
                </c:pt>
                <c:pt idx="2993">
                  <c:v>6924.68</c:v>
                </c:pt>
                <c:pt idx="2994">
                  <c:v>6926.0400000000009</c:v>
                </c:pt>
                <c:pt idx="2995">
                  <c:v>6929.24</c:v>
                </c:pt>
                <c:pt idx="2996">
                  <c:v>6929.7199999999993</c:v>
                </c:pt>
                <c:pt idx="2997">
                  <c:v>6940.5599999999995</c:v>
                </c:pt>
                <c:pt idx="2998">
                  <c:v>6940.9599999999991</c:v>
                </c:pt>
                <c:pt idx="2999">
                  <c:v>6943.24</c:v>
                </c:pt>
                <c:pt idx="3000">
                  <c:v>6945.76</c:v>
                </c:pt>
                <c:pt idx="3001">
                  <c:v>6946.2799999999988</c:v>
                </c:pt>
                <c:pt idx="3002">
                  <c:v>6951.68</c:v>
                </c:pt>
                <c:pt idx="3003">
                  <c:v>6954.92</c:v>
                </c:pt>
                <c:pt idx="3004">
                  <c:v>6956.16</c:v>
                </c:pt>
                <c:pt idx="3005">
                  <c:v>6960.4000000000005</c:v>
                </c:pt>
                <c:pt idx="3006">
                  <c:v>6970</c:v>
                </c:pt>
                <c:pt idx="3007">
                  <c:v>6971.76</c:v>
                </c:pt>
                <c:pt idx="3008">
                  <c:v>6977.08</c:v>
                </c:pt>
                <c:pt idx="3009">
                  <c:v>6978.5999999999995</c:v>
                </c:pt>
                <c:pt idx="3010">
                  <c:v>6980.7999999999993</c:v>
                </c:pt>
                <c:pt idx="3011">
                  <c:v>6987.52</c:v>
                </c:pt>
                <c:pt idx="3012">
                  <c:v>6988.880000000001</c:v>
                </c:pt>
                <c:pt idx="3013">
                  <c:v>6994.92</c:v>
                </c:pt>
                <c:pt idx="3014">
                  <c:v>6997.76</c:v>
                </c:pt>
                <c:pt idx="3015">
                  <c:v>6998.08</c:v>
                </c:pt>
                <c:pt idx="3016">
                  <c:v>7002.2000000000007</c:v>
                </c:pt>
                <c:pt idx="3017">
                  <c:v>7010.5599999999995</c:v>
                </c:pt>
                <c:pt idx="3018">
                  <c:v>7013.0400000000009</c:v>
                </c:pt>
                <c:pt idx="3019">
                  <c:v>7013.12</c:v>
                </c:pt>
                <c:pt idx="3020">
                  <c:v>7016.32</c:v>
                </c:pt>
                <c:pt idx="3021">
                  <c:v>7021.4800000000014</c:v>
                </c:pt>
                <c:pt idx="3022">
                  <c:v>7021.7999999999993</c:v>
                </c:pt>
                <c:pt idx="3023">
                  <c:v>7028.4800000000014</c:v>
                </c:pt>
                <c:pt idx="3024">
                  <c:v>7031.1999999999989</c:v>
                </c:pt>
                <c:pt idx="3025">
                  <c:v>7033.24</c:v>
                </c:pt>
                <c:pt idx="3026">
                  <c:v>7035.08</c:v>
                </c:pt>
                <c:pt idx="3027">
                  <c:v>7037.7999999999993</c:v>
                </c:pt>
                <c:pt idx="3028">
                  <c:v>7038.84</c:v>
                </c:pt>
                <c:pt idx="3029">
                  <c:v>7041.2000000000007</c:v>
                </c:pt>
                <c:pt idx="3030">
                  <c:v>7041.8000000000011</c:v>
                </c:pt>
                <c:pt idx="3031">
                  <c:v>7047.84</c:v>
                </c:pt>
                <c:pt idx="3032">
                  <c:v>7048</c:v>
                </c:pt>
                <c:pt idx="3033">
                  <c:v>7049</c:v>
                </c:pt>
                <c:pt idx="3034">
                  <c:v>7049.32</c:v>
                </c:pt>
                <c:pt idx="3035">
                  <c:v>7050.12</c:v>
                </c:pt>
                <c:pt idx="3036">
                  <c:v>7051.2000000000007</c:v>
                </c:pt>
                <c:pt idx="3037">
                  <c:v>7052.9600000000009</c:v>
                </c:pt>
                <c:pt idx="3038">
                  <c:v>7053.2800000000007</c:v>
                </c:pt>
                <c:pt idx="3039">
                  <c:v>7053.76</c:v>
                </c:pt>
                <c:pt idx="3040">
                  <c:v>7054.28</c:v>
                </c:pt>
                <c:pt idx="3041">
                  <c:v>7054.32</c:v>
                </c:pt>
                <c:pt idx="3042">
                  <c:v>7058.08</c:v>
                </c:pt>
                <c:pt idx="3043">
                  <c:v>7058.6</c:v>
                </c:pt>
                <c:pt idx="3044">
                  <c:v>7058.8399999999992</c:v>
                </c:pt>
                <c:pt idx="3045">
                  <c:v>7059.12</c:v>
                </c:pt>
                <c:pt idx="3046">
                  <c:v>7060.9200000000019</c:v>
                </c:pt>
                <c:pt idx="3047">
                  <c:v>7061.5599999999995</c:v>
                </c:pt>
                <c:pt idx="3048">
                  <c:v>7064.52</c:v>
                </c:pt>
                <c:pt idx="3049">
                  <c:v>7064.52</c:v>
                </c:pt>
                <c:pt idx="3050">
                  <c:v>7066.68</c:v>
                </c:pt>
                <c:pt idx="3051">
                  <c:v>7066.7199999999993</c:v>
                </c:pt>
                <c:pt idx="3052">
                  <c:v>7083.36</c:v>
                </c:pt>
                <c:pt idx="3053">
                  <c:v>7083.6</c:v>
                </c:pt>
                <c:pt idx="3054">
                  <c:v>7087.2000000000007</c:v>
                </c:pt>
                <c:pt idx="3055">
                  <c:v>7090.0400000000009</c:v>
                </c:pt>
                <c:pt idx="3056">
                  <c:v>7093.32</c:v>
                </c:pt>
                <c:pt idx="3057">
                  <c:v>7094.0399999999991</c:v>
                </c:pt>
                <c:pt idx="3058">
                  <c:v>7095.48</c:v>
                </c:pt>
                <c:pt idx="3059">
                  <c:v>7109.76</c:v>
                </c:pt>
                <c:pt idx="3060">
                  <c:v>7114</c:v>
                </c:pt>
                <c:pt idx="3061">
                  <c:v>7117.7200000000012</c:v>
                </c:pt>
                <c:pt idx="3062">
                  <c:v>7120.68</c:v>
                </c:pt>
                <c:pt idx="3063">
                  <c:v>7120.68</c:v>
                </c:pt>
                <c:pt idx="3064">
                  <c:v>7126.920000000001</c:v>
                </c:pt>
                <c:pt idx="3065">
                  <c:v>7133.24</c:v>
                </c:pt>
                <c:pt idx="3066">
                  <c:v>7133.4400000000005</c:v>
                </c:pt>
                <c:pt idx="3067">
                  <c:v>7133.76</c:v>
                </c:pt>
                <c:pt idx="3068">
                  <c:v>7139.32</c:v>
                </c:pt>
                <c:pt idx="3069">
                  <c:v>7142.52</c:v>
                </c:pt>
                <c:pt idx="3070">
                  <c:v>7143.92</c:v>
                </c:pt>
                <c:pt idx="3071">
                  <c:v>7145.4000000000005</c:v>
                </c:pt>
                <c:pt idx="3072">
                  <c:v>7147.12</c:v>
                </c:pt>
                <c:pt idx="3073">
                  <c:v>7149.5600000000013</c:v>
                </c:pt>
                <c:pt idx="3074">
                  <c:v>7150.119999999999</c:v>
                </c:pt>
                <c:pt idx="3075">
                  <c:v>7150.5599999999995</c:v>
                </c:pt>
                <c:pt idx="3076">
                  <c:v>7150.7200000000012</c:v>
                </c:pt>
                <c:pt idx="3077">
                  <c:v>7154.7999999999993</c:v>
                </c:pt>
                <c:pt idx="3078">
                  <c:v>7155.4400000000005</c:v>
                </c:pt>
                <c:pt idx="3079">
                  <c:v>7159.4400000000005</c:v>
                </c:pt>
                <c:pt idx="3080">
                  <c:v>7161.88</c:v>
                </c:pt>
                <c:pt idx="3081">
                  <c:v>7162.4400000000005</c:v>
                </c:pt>
                <c:pt idx="3082">
                  <c:v>7165.16</c:v>
                </c:pt>
                <c:pt idx="3083">
                  <c:v>7170.32</c:v>
                </c:pt>
                <c:pt idx="3084">
                  <c:v>7170.88</c:v>
                </c:pt>
                <c:pt idx="3085">
                  <c:v>7172.84</c:v>
                </c:pt>
                <c:pt idx="3086">
                  <c:v>7190.4</c:v>
                </c:pt>
                <c:pt idx="3087">
                  <c:v>7197.2000000000007</c:v>
                </c:pt>
                <c:pt idx="3088">
                  <c:v>7200.119999999999</c:v>
                </c:pt>
                <c:pt idx="3089">
                  <c:v>7200.7999999999993</c:v>
                </c:pt>
                <c:pt idx="3090">
                  <c:v>7202.64</c:v>
                </c:pt>
                <c:pt idx="3091">
                  <c:v>7206.3600000000006</c:v>
                </c:pt>
                <c:pt idx="3092">
                  <c:v>7210.7200000000012</c:v>
                </c:pt>
                <c:pt idx="3093">
                  <c:v>7214.84</c:v>
                </c:pt>
                <c:pt idx="3094">
                  <c:v>7219.7999999999993</c:v>
                </c:pt>
                <c:pt idx="3095">
                  <c:v>7222.9600000000009</c:v>
                </c:pt>
                <c:pt idx="3096">
                  <c:v>7230.7200000000012</c:v>
                </c:pt>
                <c:pt idx="3097">
                  <c:v>7231.52</c:v>
                </c:pt>
                <c:pt idx="3098">
                  <c:v>7237.52</c:v>
                </c:pt>
                <c:pt idx="3099">
                  <c:v>7247.5600000000013</c:v>
                </c:pt>
                <c:pt idx="3100">
                  <c:v>7250.119999999999</c:v>
                </c:pt>
                <c:pt idx="3101">
                  <c:v>7252.08</c:v>
                </c:pt>
                <c:pt idx="3102">
                  <c:v>7257.2800000000007</c:v>
                </c:pt>
                <c:pt idx="3103">
                  <c:v>7262.7199999999993</c:v>
                </c:pt>
                <c:pt idx="3104">
                  <c:v>7264.2800000000007</c:v>
                </c:pt>
                <c:pt idx="3105">
                  <c:v>7264.76</c:v>
                </c:pt>
                <c:pt idx="3106">
                  <c:v>7265.5599999999995</c:v>
                </c:pt>
                <c:pt idx="3107">
                  <c:v>7270.0400000000009</c:v>
                </c:pt>
                <c:pt idx="3108">
                  <c:v>7272.92</c:v>
                </c:pt>
                <c:pt idx="3109">
                  <c:v>7285.4400000000005</c:v>
                </c:pt>
                <c:pt idx="3110">
                  <c:v>7291.4000000000005</c:v>
                </c:pt>
                <c:pt idx="3111">
                  <c:v>7293.48</c:v>
                </c:pt>
                <c:pt idx="3112">
                  <c:v>7293.92</c:v>
                </c:pt>
                <c:pt idx="3113">
                  <c:v>7294.9200000000019</c:v>
                </c:pt>
                <c:pt idx="3114">
                  <c:v>7295.68</c:v>
                </c:pt>
                <c:pt idx="3115">
                  <c:v>7303.16</c:v>
                </c:pt>
                <c:pt idx="3116">
                  <c:v>7304.68</c:v>
                </c:pt>
                <c:pt idx="3117">
                  <c:v>7306</c:v>
                </c:pt>
                <c:pt idx="3118">
                  <c:v>7307.08</c:v>
                </c:pt>
                <c:pt idx="3119">
                  <c:v>7309.68</c:v>
                </c:pt>
                <c:pt idx="3120">
                  <c:v>7311.2800000000007</c:v>
                </c:pt>
                <c:pt idx="3121">
                  <c:v>7311.88</c:v>
                </c:pt>
                <c:pt idx="3122">
                  <c:v>7314.64</c:v>
                </c:pt>
                <c:pt idx="3123">
                  <c:v>7315.2800000000007</c:v>
                </c:pt>
                <c:pt idx="3124">
                  <c:v>7316.08</c:v>
                </c:pt>
                <c:pt idx="3125">
                  <c:v>7318.4</c:v>
                </c:pt>
                <c:pt idx="3126">
                  <c:v>7322.2800000000007</c:v>
                </c:pt>
                <c:pt idx="3127">
                  <c:v>7327.36</c:v>
                </c:pt>
                <c:pt idx="3128">
                  <c:v>7327.5599999999995</c:v>
                </c:pt>
                <c:pt idx="3129">
                  <c:v>7331.4000000000005</c:v>
                </c:pt>
                <c:pt idx="3130">
                  <c:v>7332.36</c:v>
                </c:pt>
                <c:pt idx="3131">
                  <c:v>7332.52</c:v>
                </c:pt>
                <c:pt idx="3132">
                  <c:v>7333.6</c:v>
                </c:pt>
                <c:pt idx="3133">
                  <c:v>7338.92</c:v>
                </c:pt>
                <c:pt idx="3134">
                  <c:v>7340.2799999999988</c:v>
                </c:pt>
                <c:pt idx="3135">
                  <c:v>7343.119999999999</c:v>
                </c:pt>
                <c:pt idx="3136">
                  <c:v>7343.4000000000015</c:v>
                </c:pt>
                <c:pt idx="3137">
                  <c:v>7344.6399999999994</c:v>
                </c:pt>
                <c:pt idx="3138">
                  <c:v>7345.52</c:v>
                </c:pt>
                <c:pt idx="3139">
                  <c:v>7347.4000000000005</c:v>
                </c:pt>
                <c:pt idx="3140">
                  <c:v>7358.5599999999995</c:v>
                </c:pt>
                <c:pt idx="3141">
                  <c:v>7358.88</c:v>
                </c:pt>
                <c:pt idx="3142">
                  <c:v>7360.8399999999992</c:v>
                </c:pt>
                <c:pt idx="3143">
                  <c:v>7361.24</c:v>
                </c:pt>
                <c:pt idx="3144">
                  <c:v>7366.3600000000006</c:v>
                </c:pt>
                <c:pt idx="3145">
                  <c:v>7366.5599999999995</c:v>
                </c:pt>
                <c:pt idx="3146">
                  <c:v>7367.48</c:v>
                </c:pt>
                <c:pt idx="3147">
                  <c:v>7370.24</c:v>
                </c:pt>
                <c:pt idx="3148">
                  <c:v>7377.08</c:v>
                </c:pt>
                <c:pt idx="3149">
                  <c:v>7377.7999999999993</c:v>
                </c:pt>
                <c:pt idx="3150">
                  <c:v>7379.4400000000005</c:v>
                </c:pt>
                <c:pt idx="3151">
                  <c:v>7384.2000000000007</c:v>
                </c:pt>
                <c:pt idx="3152">
                  <c:v>7387.92</c:v>
                </c:pt>
                <c:pt idx="3153">
                  <c:v>7391.2800000000007</c:v>
                </c:pt>
                <c:pt idx="3154">
                  <c:v>7396.5599999999995</c:v>
                </c:pt>
                <c:pt idx="3155">
                  <c:v>7400.2800000000007</c:v>
                </c:pt>
                <c:pt idx="3156">
                  <c:v>7403.0400000000009</c:v>
                </c:pt>
                <c:pt idx="3157">
                  <c:v>7405.7200000000012</c:v>
                </c:pt>
                <c:pt idx="3158">
                  <c:v>7408.68</c:v>
                </c:pt>
                <c:pt idx="3159">
                  <c:v>7410.88</c:v>
                </c:pt>
                <c:pt idx="3160">
                  <c:v>7415.0400000000009</c:v>
                </c:pt>
                <c:pt idx="3161">
                  <c:v>7415.24</c:v>
                </c:pt>
                <c:pt idx="3162">
                  <c:v>7416.7199999999993</c:v>
                </c:pt>
                <c:pt idx="3163">
                  <c:v>7419.68</c:v>
                </c:pt>
                <c:pt idx="3164">
                  <c:v>7429.9600000000009</c:v>
                </c:pt>
                <c:pt idx="3165">
                  <c:v>7430</c:v>
                </c:pt>
                <c:pt idx="3166">
                  <c:v>7433.2800000000007</c:v>
                </c:pt>
                <c:pt idx="3167">
                  <c:v>7433.4399999999987</c:v>
                </c:pt>
                <c:pt idx="3168">
                  <c:v>7434.7199999999993</c:v>
                </c:pt>
                <c:pt idx="3169">
                  <c:v>7436.6800000000012</c:v>
                </c:pt>
                <c:pt idx="3170">
                  <c:v>7446.079999999999</c:v>
                </c:pt>
                <c:pt idx="3171">
                  <c:v>7446.4400000000005</c:v>
                </c:pt>
                <c:pt idx="3172">
                  <c:v>7447</c:v>
                </c:pt>
                <c:pt idx="3173">
                  <c:v>7455.6</c:v>
                </c:pt>
                <c:pt idx="3174">
                  <c:v>7458.2000000000007</c:v>
                </c:pt>
                <c:pt idx="3175">
                  <c:v>7464.1600000000008</c:v>
                </c:pt>
                <c:pt idx="3176">
                  <c:v>7466.88</c:v>
                </c:pt>
                <c:pt idx="3177">
                  <c:v>7472.119999999999</c:v>
                </c:pt>
                <c:pt idx="3178">
                  <c:v>7472.32</c:v>
                </c:pt>
                <c:pt idx="3179">
                  <c:v>7473.2799999999988</c:v>
                </c:pt>
                <c:pt idx="3180">
                  <c:v>7475.2000000000007</c:v>
                </c:pt>
                <c:pt idx="3181">
                  <c:v>7477.7999999999993</c:v>
                </c:pt>
                <c:pt idx="3182">
                  <c:v>7478.36</c:v>
                </c:pt>
                <c:pt idx="3183">
                  <c:v>7484.64</c:v>
                </c:pt>
                <c:pt idx="3184">
                  <c:v>7484.8399999999992</c:v>
                </c:pt>
                <c:pt idx="3185">
                  <c:v>7486.08</c:v>
                </c:pt>
                <c:pt idx="3186">
                  <c:v>7486.08</c:v>
                </c:pt>
                <c:pt idx="3187">
                  <c:v>7486.92</c:v>
                </c:pt>
                <c:pt idx="3188">
                  <c:v>7489.08</c:v>
                </c:pt>
                <c:pt idx="3189">
                  <c:v>7490.84</c:v>
                </c:pt>
                <c:pt idx="3190">
                  <c:v>7493.32</c:v>
                </c:pt>
                <c:pt idx="3191">
                  <c:v>7496.4</c:v>
                </c:pt>
                <c:pt idx="3192">
                  <c:v>7497.5600000000013</c:v>
                </c:pt>
                <c:pt idx="3193">
                  <c:v>7498.0399999999991</c:v>
                </c:pt>
                <c:pt idx="3194">
                  <c:v>7509.0399999999991</c:v>
                </c:pt>
                <c:pt idx="3195">
                  <c:v>7515.5599999999995</c:v>
                </c:pt>
                <c:pt idx="3196">
                  <c:v>7520.08</c:v>
                </c:pt>
                <c:pt idx="3197">
                  <c:v>7523.12</c:v>
                </c:pt>
                <c:pt idx="3198">
                  <c:v>7526.9599999999991</c:v>
                </c:pt>
                <c:pt idx="3199">
                  <c:v>7527</c:v>
                </c:pt>
                <c:pt idx="3200">
                  <c:v>7527.0400000000009</c:v>
                </c:pt>
                <c:pt idx="3201">
                  <c:v>7527.5999999999985</c:v>
                </c:pt>
                <c:pt idx="3202">
                  <c:v>7528.68</c:v>
                </c:pt>
                <c:pt idx="3203">
                  <c:v>7533.76</c:v>
                </c:pt>
                <c:pt idx="3204">
                  <c:v>7537.1999999999989</c:v>
                </c:pt>
                <c:pt idx="3205">
                  <c:v>7537.3600000000006</c:v>
                </c:pt>
                <c:pt idx="3206">
                  <c:v>7540.5599999999995</c:v>
                </c:pt>
                <c:pt idx="3207">
                  <c:v>7543.84</c:v>
                </c:pt>
                <c:pt idx="3208">
                  <c:v>7549.52</c:v>
                </c:pt>
                <c:pt idx="3209">
                  <c:v>7551.84</c:v>
                </c:pt>
                <c:pt idx="3210">
                  <c:v>7555.2799999999988</c:v>
                </c:pt>
                <c:pt idx="3211">
                  <c:v>7556.32</c:v>
                </c:pt>
                <c:pt idx="3212">
                  <c:v>7556.48</c:v>
                </c:pt>
                <c:pt idx="3213">
                  <c:v>7558.24</c:v>
                </c:pt>
                <c:pt idx="3214">
                  <c:v>7558.5599999999995</c:v>
                </c:pt>
                <c:pt idx="3215">
                  <c:v>7561.4399999999987</c:v>
                </c:pt>
                <c:pt idx="3216">
                  <c:v>7565.0400000000009</c:v>
                </c:pt>
                <c:pt idx="3217">
                  <c:v>7567.9600000000009</c:v>
                </c:pt>
                <c:pt idx="3218">
                  <c:v>7574.92</c:v>
                </c:pt>
                <c:pt idx="3219">
                  <c:v>7576.0400000000009</c:v>
                </c:pt>
                <c:pt idx="3220">
                  <c:v>7576.88</c:v>
                </c:pt>
                <c:pt idx="3221">
                  <c:v>7577.16</c:v>
                </c:pt>
                <c:pt idx="3222">
                  <c:v>7578.9599999999991</c:v>
                </c:pt>
                <c:pt idx="3223">
                  <c:v>7580.1999999999989</c:v>
                </c:pt>
                <c:pt idx="3224">
                  <c:v>7581.24</c:v>
                </c:pt>
                <c:pt idx="3225">
                  <c:v>7581.4400000000005</c:v>
                </c:pt>
                <c:pt idx="3226">
                  <c:v>7582.3600000000006</c:v>
                </c:pt>
                <c:pt idx="3227">
                  <c:v>7583.84</c:v>
                </c:pt>
                <c:pt idx="3228">
                  <c:v>7591.08</c:v>
                </c:pt>
                <c:pt idx="3229">
                  <c:v>7608.1999999999989</c:v>
                </c:pt>
                <c:pt idx="3230">
                  <c:v>7612.5999999999995</c:v>
                </c:pt>
                <c:pt idx="3231">
                  <c:v>7613.2000000000007</c:v>
                </c:pt>
                <c:pt idx="3232">
                  <c:v>7623.6</c:v>
                </c:pt>
                <c:pt idx="3233">
                  <c:v>7623.92</c:v>
                </c:pt>
                <c:pt idx="3234">
                  <c:v>7625.76</c:v>
                </c:pt>
                <c:pt idx="3235">
                  <c:v>7626.6</c:v>
                </c:pt>
                <c:pt idx="3236">
                  <c:v>7629.08</c:v>
                </c:pt>
                <c:pt idx="3237">
                  <c:v>7630.0400000000009</c:v>
                </c:pt>
                <c:pt idx="3238">
                  <c:v>7630.7999999999993</c:v>
                </c:pt>
                <c:pt idx="3239">
                  <c:v>7635</c:v>
                </c:pt>
                <c:pt idx="3240">
                  <c:v>7637.2799999999988</c:v>
                </c:pt>
                <c:pt idx="3241">
                  <c:v>7638.4000000000005</c:v>
                </c:pt>
                <c:pt idx="3242">
                  <c:v>7639.0399999999991</c:v>
                </c:pt>
                <c:pt idx="3243">
                  <c:v>7640.52</c:v>
                </c:pt>
                <c:pt idx="3244">
                  <c:v>7640.92</c:v>
                </c:pt>
                <c:pt idx="3245">
                  <c:v>7642.36</c:v>
                </c:pt>
                <c:pt idx="3246">
                  <c:v>7642.7999999999993</c:v>
                </c:pt>
                <c:pt idx="3247">
                  <c:v>7643.48</c:v>
                </c:pt>
                <c:pt idx="3248">
                  <c:v>7643.92</c:v>
                </c:pt>
                <c:pt idx="3249">
                  <c:v>7644.16</c:v>
                </c:pt>
                <c:pt idx="3250">
                  <c:v>7647.0399999999991</c:v>
                </c:pt>
                <c:pt idx="3251">
                  <c:v>7648.079999999999</c:v>
                </c:pt>
                <c:pt idx="3252">
                  <c:v>7648.36</c:v>
                </c:pt>
                <c:pt idx="3253">
                  <c:v>7649.880000000001</c:v>
                </c:pt>
                <c:pt idx="3254">
                  <c:v>7653.4000000000005</c:v>
                </c:pt>
                <c:pt idx="3255">
                  <c:v>7654.36</c:v>
                </c:pt>
                <c:pt idx="3256">
                  <c:v>7655.880000000001</c:v>
                </c:pt>
                <c:pt idx="3257">
                  <c:v>7656</c:v>
                </c:pt>
                <c:pt idx="3258">
                  <c:v>7656.6399999999994</c:v>
                </c:pt>
                <c:pt idx="3259">
                  <c:v>7661.48</c:v>
                </c:pt>
                <c:pt idx="3260">
                  <c:v>7663.6</c:v>
                </c:pt>
                <c:pt idx="3261">
                  <c:v>7667.92</c:v>
                </c:pt>
                <c:pt idx="3262">
                  <c:v>7671.1600000000008</c:v>
                </c:pt>
                <c:pt idx="3263">
                  <c:v>7675.76</c:v>
                </c:pt>
                <c:pt idx="3264">
                  <c:v>7677.12</c:v>
                </c:pt>
                <c:pt idx="3265">
                  <c:v>7683.32</c:v>
                </c:pt>
                <c:pt idx="3266">
                  <c:v>7687.24</c:v>
                </c:pt>
                <c:pt idx="3267">
                  <c:v>7688.0399999999991</c:v>
                </c:pt>
                <c:pt idx="3268">
                  <c:v>7688.68</c:v>
                </c:pt>
                <c:pt idx="3269">
                  <c:v>7689.16</c:v>
                </c:pt>
                <c:pt idx="3270">
                  <c:v>7689.7999999999993</c:v>
                </c:pt>
                <c:pt idx="3271">
                  <c:v>7692.9600000000009</c:v>
                </c:pt>
                <c:pt idx="3272">
                  <c:v>7694.2800000000007</c:v>
                </c:pt>
                <c:pt idx="3273">
                  <c:v>7697</c:v>
                </c:pt>
                <c:pt idx="3274">
                  <c:v>7698.079999999999</c:v>
                </c:pt>
                <c:pt idx="3275">
                  <c:v>7698.2800000000007</c:v>
                </c:pt>
                <c:pt idx="3276">
                  <c:v>7704.5999999999995</c:v>
                </c:pt>
                <c:pt idx="3277">
                  <c:v>7707.8399999999992</c:v>
                </c:pt>
                <c:pt idx="3278">
                  <c:v>7711.84</c:v>
                </c:pt>
                <c:pt idx="3279">
                  <c:v>7716.4399999999987</c:v>
                </c:pt>
                <c:pt idx="3280">
                  <c:v>7716.4800000000014</c:v>
                </c:pt>
                <c:pt idx="3281">
                  <c:v>7720.24</c:v>
                </c:pt>
                <c:pt idx="3282">
                  <c:v>7720.7200000000012</c:v>
                </c:pt>
                <c:pt idx="3283">
                  <c:v>7723.0400000000009</c:v>
                </c:pt>
                <c:pt idx="3284">
                  <c:v>7731.52</c:v>
                </c:pt>
                <c:pt idx="3285">
                  <c:v>7732.4400000000005</c:v>
                </c:pt>
                <c:pt idx="3286">
                  <c:v>7732.7199999999993</c:v>
                </c:pt>
                <c:pt idx="3287">
                  <c:v>7733.9600000000009</c:v>
                </c:pt>
                <c:pt idx="3288">
                  <c:v>7735.2000000000007</c:v>
                </c:pt>
                <c:pt idx="3289">
                  <c:v>7736.24</c:v>
                </c:pt>
                <c:pt idx="3290">
                  <c:v>7739.2000000000007</c:v>
                </c:pt>
                <c:pt idx="3291">
                  <c:v>7741.16</c:v>
                </c:pt>
                <c:pt idx="3292">
                  <c:v>7742.0399999999991</c:v>
                </c:pt>
                <c:pt idx="3293">
                  <c:v>7746.7599999999984</c:v>
                </c:pt>
                <c:pt idx="3294">
                  <c:v>7747.32</c:v>
                </c:pt>
                <c:pt idx="3295">
                  <c:v>7749.08</c:v>
                </c:pt>
                <c:pt idx="3296">
                  <c:v>7750.68</c:v>
                </c:pt>
                <c:pt idx="3297">
                  <c:v>7752.76</c:v>
                </c:pt>
                <c:pt idx="3298">
                  <c:v>7758.880000000001</c:v>
                </c:pt>
                <c:pt idx="3299">
                  <c:v>7759.4</c:v>
                </c:pt>
                <c:pt idx="3300">
                  <c:v>7768.1999999999989</c:v>
                </c:pt>
                <c:pt idx="3301">
                  <c:v>7768.5999999999995</c:v>
                </c:pt>
                <c:pt idx="3302">
                  <c:v>7771.8399999999992</c:v>
                </c:pt>
                <c:pt idx="3303">
                  <c:v>7777.08</c:v>
                </c:pt>
                <c:pt idx="3304">
                  <c:v>7777.48</c:v>
                </c:pt>
                <c:pt idx="3305">
                  <c:v>7777.9600000000009</c:v>
                </c:pt>
                <c:pt idx="3306">
                  <c:v>7784.8399999999992</c:v>
                </c:pt>
                <c:pt idx="3307">
                  <c:v>7787.76</c:v>
                </c:pt>
                <c:pt idx="3308">
                  <c:v>7794.3600000000006</c:v>
                </c:pt>
                <c:pt idx="3309">
                  <c:v>7799.48</c:v>
                </c:pt>
                <c:pt idx="3310">
                  <c:v>7804.5599999999995</c:v>
                </c:pt>
                <c:pt idx="3311">
                  <c:v>7804.76</c:v>
                </c:pt>
                <c:pt idx="3312">
                  <c:v>7807.24</c:v>
                </c:pt>
                <c:pt idx="3313">
                  <c:v>7808.8000000000011</c:v>
                </c:pt>
                <c:pt idx="3314">
                  <c:v>7811.7199999999993</c:v>
                </c:pt>
                <c:pt idx="3315">
                  <c:v>7814.2000000000007</c:v>
                </c:pt>
                <c:pt idx="3316">
                  <c:v>7818.2799999999988</c:v>
                </c:pt>
                <c:pt idx="3317">
                  <c:v>7818.92</c:v>
                </c:pt>
                <c:pt idx="3318">
                  <c:v>7825.5999999999995</c:v>
                </c:pt>
                <c:pt idx="3319">
                  <c:v>7829.3600000000006</c:v>
                </c:pt>
                <c:pt idx="3320">
                  <c:v>7832.7999999999993</c:v>
                </c:pt>
                <c:pt idx="3321">
                  <c:v>7834.0400000000009</c:v>
                </c:pt>
                <c:pt idx="3322">
                  <c:v>7834.68</c:v>
                </c:pt>
                <c:pt idx="3323">
                  <c:v>7834.880000000001</c:v>
                </c:pt>
                <c:pt idx="3324">
                  <c:v>7836.08</c:v>
                </c:pt>
                <c:pt idx="3325">
                  <c:v>7836.7999999999993</c:v>
                </c:pt>
                <c:pt idx="3326">
                  <c:v>7837.119999999999</c:v>
                </c:pt>
                <c:pt idx="3327">
                  <c:v>7837.2800000000007</c:v>
                </c:pt>
                <c:pt idx="3328">
                  <c:v>7837.6</c:v>
                </c:pt>
                <c:pt idx="3329">
                  <c:v>7840.48</c:v>
                </c:pt>
                <c:pt idx="3330">
                  <c:v>7843.12</c:v>
                </c:pt>
                <c:pt idx="3331">
                  <c:v>7845.24</c:v>
                </c:pt>
                <c:pt idx="3332">
                  <c:v>7846.36</c:v>
                </c:pt>
                <c:pt idx="3333">
                  <c:v>7846.76</c:v>
                </c:pt>
                <c:pt idx="3334">
                  <c:v>7851.2400000000007</c:v>
                </c:pt>
                <c:pt idx="3335">
                  <c:v>7851.92</c:v>
                </c:pt>
                <c:pt idx="3336">
                  <c:v>7852.0399999999991</c:v>
                </c:pt>
                <c:pt idx="3337">
                  <c:v>7855.2000000000007</c:v>
                </c:pt>
                <c:pt idx="3338">
                  <c:v>7860.7199999999993</c:v>
                </c:pt>
                <c:pt idx="3339">
                  <c:v>7861.7200000000012</c:v>
                </c:pt>
                <c:pt idx="3340">
                  <c:v>7862.76</c:v>
                </c:pt>
                <c:pt idx="3341">
                  <c:v>7869.4400000000005</c:v>
                </c:pt>
                <c:pt idx="3342">
                  <c:v>7877.16</c:v>
                </c:pt>
                <c:pt idx="3343">
                  <c:v>7883.2799999999988</c:v>
                </c:pt>
                <c:pt idx="3344">
                  <c:v>7886.5999999999995</c:v>
                </c:pt>
                <c:pt idx="3345">
                  <c:v>7887.12</c:v>
                </c:pt>
                <c:pt idx="3346">
                  <c:v>7887.88</c:v>
                </c:pt>
                <c:pt idx="3347">
                  <c:v>7888.3600000000006</c:v>
                </c:pt>
                <c:pt idx="3348">
                  <c:v>7890.9600000000009</c:v>
                </c:pt>
                <c:pt idx="3349">
                  <c:v>7898.52</c:v>
                </c:pt>
                <c:pt idx="3350">
                  <c:v>7898.76</c:v>
                </c:pt>
                <c:pt idx="3351">
                  <c:v>7899.1600000000008</c:v>
                </c:pt>
                <c:pt idx="3352">
                  <c:v>7902.7200000000012</c:v>
                </c:pt>
                <c:pt idx="3353">
                  <c:v>7903.92</c:v>
                </c:pt>
                <c:pt idx="3354">
                  <c:v>7910.24</c:v>
                </c:pt>
                <c:pt idx="3355">
                  <c:v>7910.9599999999991</c:v>
                </c:pt>
                <c:pt idx="3356">
                  <c:v>7920.68</c:v>
                </c:pt>
                <c:pt idx="3357">
                  <c:v>7921.0399999999991</c:v>
                </c:pt>
                <c:pt idx="3358">
                  <c:v>7921.12</c:v>
                </c:pt>
                <c:pt idx="3359">
                  <c:v>7923.1600000000008</c:v>
                </c:pt>
                <c:pt idx="3360">
                  <c:v>7930.7199999999993</c:v>
                </c:pt>
                <c:pt idx="3361">
                  <c:v>7932.88</c:v>
                </c:pt>
                <c:pt idx="3362">
                  <c:v>7939.5999999999995</c:v>
                </c:pt>
                <c:pt idx="3363">
                  <c:v>7940.0399999999991</c:v>
                </c:pt>
                <c:pt idx="3364">
                  <c:v>7942.079999999999</c:v>
                </c:pt>
                <c:pt idx="3365">
                  <c:v>7943.52</c:v>
                </c:pt>
                <c:pt idx="3366">
                  <c:v>7946.4800000000014</c:v>
                </c:pt>
                <c:pt idx="3367">
                  <c:v>7951.5999999999995</c:v>
                </c:pt>
                <c:pt idx="3368">
                  <c:v>7951.64</c:v>
                </c:pt>
                <c:pt idx="3369">
                  <c:v>7951.88</c:v>
                </c:pt>
                <c:pt idx="3370">
                  <c:v>7955</c:v>
                </c:pt>
                <c:pt idx="3371">
                  <c:v>7962.12</c:v>
                </c:pt>
                <c:pt idx="3372">
                  <c:v>7962.76</c:v>
                </c:pt>
                <c:pt idx="3373">
                  <c:v>7972.2000000000007</c:v>
                </c:pt>
                <c:pt idx="3374">
                  <c:v>7974.32</c:v>
                </c:pt>
                <c:pt idx="3375">
                  <c:v>7975.7199999999993</c:v>
                </c:pt>
                <c:pt idx="3376">
                  <c:v>7979.1600000000008</c:v>
                </c:pt>
                <c:pt idx="3377">
                  <c:v>7982.7999999999993</c:v>
                </c:pt>
                <c:pt idx="3378">
                  <c:v>7984.2000000000007</c:v>
                </c:pt>
                <c:pt idx="3379">
                  <c:v>7984.7199999999993</c:v>
                </c:pt>
                <c:pt idx="3380">
                  <c:v>7985.12</c:v>
                </c:pt>
                <c:pt idx="3381">
                  <c:v>7987.08</c:v>
                </c:pt>
                <c:pt idx="3382">
                  <c:v>7987.76</c:v>
                </c:pt>
                <c:pt idx="3383">
                  <c:v>7989.0400000000009</c:v>
                </c:pt>
                <c:pt idx="3384">
                  <c:v>7990.32</c:v>
                </c:pt>
                <c:pt idx="3385">
                  <c:v>7992.2000000000007</c:v>
                </c:pt>
                <c:pt idx="3386">
                  <c:v>7994.5199999999986</c:v>
                </c:pt>
                <c:pt idx="3387">
                  <c:v>7997.5599999999995</c:v>
                </c:pt>
                <c:pt idx="3388">
                  <c:v>8012.64</c:v>
                </c:pt>
                <c:pt idx="3389">
                  <c:v>8014.84</c:v>
                </c:pt>
                <c:pt idx="3390">
                  <c:v>8016.7999999999993</c:v>
                </c:pt>
                <c:pt idx="3391">
                  <c:v>8017.4</c:v>
                </c:pt>
                <c:pt idx="3392">
                  <c:v>8017.7199999999993</c:v>
                </c:pt>
                <c:pt idx="3393">
                  <c:v>8019.5599999999995</c:v>
                </c:pt>
                <c:pt idx="3394">
                  <c:v>8027.1999999999989</c:v>
                </c:pt>
                <c:pt idx="3395">
                  <c:v>8028.48</c:v>
                </c:pt>
                <c:pt idx="3396">
                  <c:v>8040</c:v>
                </c:pt>
                <c:pt idx="3397">
                  <c:v>8040.2799999999988</c:v>
                </c:pt>
                <c:pt idx="3398">
                  <c:v>8040.7200000000012</c:v>
                </c:pt>
                <c:pt idx="3399">
                  <c:v>8040.76</c:v>
                </c:pt>
                <c:pt idx="3400">
                  <c:v>8040.88</c:v>
                </c:pt>
                <c:pt idx="3401">
                  <c:v>8041.24</c:v>
                </c:pt>
                <c:pt idx="3402">
                  <c:v>8042.7199999999993</c:v>
                </c:pt>
                <c:pt idx="3403">
                  <c:v>8049</c:v>
                </c:pt>
                <c:pt idx="3404">
                  <c:v>8060.9600000000009</c:v>
                </c:pt>
                <c:pt idx="3405">
                  <c:v>8062.119999999999</c:v>
                </c:pt>
                <c:pt idx="3406">
                  <c:v>8062.4400000000005</c:v>
                </c:pt>
                <c:pt idx="3407">
                  <c:v>8066.4000000000005</c:v>
                </c:pt>
                <c:pt idx="3408">
                  <c:v>8069.4800000000014</c:v>
                </c:pt>
                <c:pt idx="3409">
                  <c:v>8074.2800000000007</c:v>
                </c:pt>
                <c:pt idx="3410">
                  <c:v>8082.0399999999991</c:v>
                </c:pt>
                <c:pt idx="3411">
                  <c:v>8087.6</c:v>
                </c:pt>
                <c:pt idx="3412">
                  <c:v>8088.2799999999988</c:v>
                </c:pt>
                <c:pt idx="3413">
                  <c:v>8091.7200000000012</c:v>
                </c:pt>
                <c:pt idx="3414">
                  <c:v>8092.36</c:v>
                </c:pt>
                <c:pt idx="3415">
                  <c:v>8092.68</c:v>
                </c:pt>
                <c:pt idx="3416">
                  <c:v>8096.4000000000005</c:v>
                </c:pt>
                <c:pt idx="3417">
                  <c:v>8104.2000000000007</c:v>
                </c:pt>
                <c:pt idx="3418">
                  <c:v>8104.5999999999995</c:v>
                </c:pt>
                <c:pt idx="3419">
                  <c:v>8112.3600000000006</c:v>
                </c:pt>
                <c:pt idx="3420">
                  <c:v>8114.4800000000005</c:v>
                </c:pt>
                <c:pt idx="3421">
                  <c:v>8114.76</c:v>
                </c:pt>
                <c:pt idx="3422">
                  <c:v>8122.16</c:v>
                </c:pt>
                <c:pt idx="3423">
                  <c:v>8123.0799999999981</c:v>
                </c:pt>
                <c:pt idx="3424">
                  <c:v>8126.2800000000007</c:v>
                </c:pt>
                <c:pt idx="3425">
                  <c:v>8128.52</c:v>
                </c:pt>
                <c:pt idx="3426">
                  <c:v>8133.92</c:v>
                </c:pt>
                <c:pt idx="3427">
                  <c:v>8140.880000000001</c:v>
                </c:pt>
                <c:pt idx="3428">
                  <c:v>8144</c:v>
                </c:pt>
                <c:pt idx="3429">
                  <c:v>8144.5599999999995</c:v>
                </c:pt>
                <c:pt idx="3430">
                  <c:v>8145</c:v>
                </c:pt>
                <c:pt idx="3431">
                  <c:v>8147.4000000000005</c:v>
                </c:pt>
                <c:pt idx="3432">
                  <c:v>8147.92</c:v>
                </c:pt>
                <c:pt idx="3433">
                  <c:v>8151.64</c:v>
                </c:pt>
                <c:pt idx="3434">
                  <c:v>8161.0799999999981</c:v>
                </c:pt>
                <c:pt idx="3435">
                  <c:v>8162.12</c:v>
                </c:pt>
                <c:pt idx="3436">
                  <c:v>8162.24</c:v>
                </c:pt>
                <c:pt idx="3437">
                  <c:v>8162.5199999999986</c:v>
                </c:pt>
                <c:pt idx="3438">
                  <c:v>8163.6399999999994</c:v>
                </c:pt>
                <c:pt idx="3439">
                  <c:v>8163.92</c:v>
                </c:pt>
                <c:pt idx="3440">
                  <c:v>8166.08</c:v>
                </c:pt>
                <c:pt idx="3441">
                  <c:v>8167.5599999999995</c:v>
                </c:pt>
                <c:pt idx="3442">
                  <c:v>8170.1600000000008</c:v>
                </c:pt>
                <c:pt idx="3443">
                  <c:v>8177.2799999999988</c:v>
                </c:pt>
                <c:pt idx="3444">
                  <c:v>8179.88</c:v>
                </c:pt>
                <c:pt idx="3445">
                  <c:v>8183.64</c:v>
                </c:pt>
                <c:pt idx="3446">
                  <c:v>8184.52</c:v>
                </c:pt>
                <c:pt idx="3447">
                  <c:v>8185.4000000000005</c:v>
                </c:pt>
                <c:pt idx="3448">
                  <c:v>8187.0399999999991</c:v>
                </c:pt>
                <c:pt idx="3449">
                  <c:v>8190.3600000000006</c:v>
                </c:pt>
                <c:pt idx="3450">
                  <c:v>8190.9600000000009</c:v>
                </c:pt>
                <c:pt idx="3451">
                  <c:v>8201.4000000000015</c:v>
                </c:pt>
                <c:pt idx="3452">
                  <c:v>8206.119999999999</c:v>
                </c:pt>
                <c:pt idx="3453">
                  <c:v>8211.64</c:v>
                </c:pt>
                <c:pt idx="3454">
                  <c:v>8213.7999999999993</c:v>
                </c:pt>
                <c:pt idx="3455">
                  <c:v>8215.56</c:v>
                </c:pt>
                <c:pt idx="3456">
                  <c:v>8220.6</c:v>
                </c:pt>
                <c:pt idx="3457">
                  <c:v>8229.4</c:v>
                </c:pt>
                <c:pt idx="3458">
                  <c:v>8234.0400000000009</c:v>
                </c:pt>
                <c:pt idx="3459">
                  <c:v>8236.16</c:v>
                </c:pt>
                <c:pt idx="3460">
                  <c:v>8246.0399999999991</c:v>
                </c:pt>
                <c:pt idx="3461">
                  <c:v>8254.36</c:v>
                </c:pt>
                <c:pt idx="3462">
                  <c:v>8257.7200000000012</c:v>
                </c:pt>
                <c:pt idx="3463">
                  <c:v>8262.9200000000019</c:v>
                </c:pt>
                <c:pt idx="3464">
                  <c:v>8263.32</c:v>
                </c:pt>
                <c:pt idx="3465">
                  <c:v>8266.48</c:v>
                </c:pt>
                <c:pt idx="3466">
                  <c:v>8267.48</c:v>
                </c:pt>
                <c:pt idx="3467">
                  <c:v>8273.16</c:v>
                </c:pt>
                <c:pt idx="3468">
                  <c:v>8276.84</c:v>
                </c:pt>
                <c:pt idx="3469">
                  <c:v>8283.7199999999993</c:v>
                </c:pt>
                <c:pt idx="3470">
                  <c:v>8285.9599999999991</c:v>
                </c:pt>
                <c:pt idx="3471">
                  <c:v>8291.52</c:v>
                </c:pt>
                <c:pt idx="3472">
                  <c:v>8293.92</c:v>
                </c:pt>
                <c:pt idx="3473">
                  <c:v>8300.5999999999985</c:v>
                </c:pt>
                <c:pt idx="3474">
                  <c:v>8304</c:v>
                </c:pt>
                <c:pt idx="3475">
                  <c:v>8307.7999999999993</c:v>
                </c:pt>
                <c:pt idx="3476">
                  <c:v>8311.5999999999985</c:v>
                </c:pt>
                <c:pt idx="3477">
                  <c:v>8315.24</c:v>
                </c:pt>
                <c:pt idx="3478">
                  <c:v>8320.0399999999991</c:v>
                </c:pt>
                <c:pt idx="3479">
                  <c:v>8328.44</c:v>
                </c:pt>
                <c:pt idx="3480">
                  <c:v>8329.9600000000009</c:v>
                </c:pt>
                <c:pt idx="3481">
                  <c:v>8331.1999999999989</c:v>
                </c:pt>
                <c:pt idx="3482">
                  <c:v>8334.76</c:v>
                </c:pt>
                <c:pt idx="3483">
                  <c:v>8339.24</c:v>
                </c:pt>
                <c:pt idx="3484">
                  <c:v>8341.48</c:v>
                </c:pt>
                <c:pt idx="3485">
                  <c:v>8342</c:v>
                </c:pt>
                <c:pt idx="3486">
                  <c:v>8344.2000000000007</c:v>
                </c:pt>
                <c:pt idx="3487">
                  <c:v>8350.56</c:v>
                </c:pt>
                <c:pt idx="3488">
                  <c:v>8351.44</c:v>
                </c:pt>
                <c:pt idx="3489">
                  <c:v>8354.6</c:v>
                </c:pt>
                <c:pt idx="3490">
                  <c:v>8355.24</c:v>
                </c:pt>
                <c:pt idx="3491">
                  <c:v>8357.0799999999981</c:v>
                </c:pt>
                <c:pt idx="3492">
                  <c:v>8357.32</c:v>
                </c:pt>
                <c:pt idx="3493">
                  <c:v>8360.4000000000015</c:v>
                </c:pt>
                <c:pt idx="3494">
                  <c:v>8365.5999999999985</c:v>
                </c:pt>
                <c:pt idx="3495">
                  <c:v>8377.9600000000009</c:v>
                </c:pt>
                <c:pt idx="3496">
                  <c:v>8379.68</c:v>
                </c:pt>
                <c:pt idx="3497">
                  <c:v>8380.76</c:v>
                </c:pt>
                <c:pt idx="3498">
                  <c:v>8384.32</c:v>
                </c:pt>
                <c:pt idx="3499">
                  <c:v>8387.16</c:v>
                </c:pt>
                <c:pt idx="3500">
                  <c:v>8389.119999999999</c:v>
                </c:pt>
                <c:pt idx="3501">
                  <c:v>8392.36</c:v>
                </c:pt>
                <c:pt idx="3502">
                  <c:v>8399.76</c:v>
                </c:pt>
                <c:pt idx="3503">
                  <c:v>8401.32</c:v>
                </c:pt>
                <c:pt idx="3504">
                  <c:v>8402.68</c:v>
                </c:pt>
                <c:pt idx="3505">
                  <c:v>8408.36</c:v>
                </c:pt>
                <c:pt idx="3506">
                  <c:v>8409.32</c:v>
                </c:pt>
                <c:pt idx="3507">
                  <c:v>8411.119999999999</c:v>
                </c:pt>
                <c:pt idx="3508">
                  <c:v>8413.68</c:v>
                </c:pt>
                <c:pt idx="3509">
                  <c:v>8414.16</c:v>
                </c:pt>
                <c:pt idx="3510">
                  <c:v>8417.2800000000007</c:v>
                </c:pt>
                <c:pt idx="3511">
                  <c:v>8418.7200000000012</c:v>
                </c:pt>
                <c:pt idx="3512">
                  <c:v>8425.56</c:v>
                </c:pt>
                <c:pt idx="3513">
                  <c:v>8427.119999999999</c:v>
                </c:pt>
                <c:pt idx="3514">
                  <c:v>8431.56</c:v>
                </c:pt>
                <c:pt idx="3515">
                  <c:v>8436.36</c:v>
                </c:pt>
                <c:pt idx="3516">
                  <c:v>8445.0400000000009</c:v>
                </c:pt>
                <c:pt idx="3517">
                  <c:v>8455.9599999999991</c:v>
                </c:pt>
                <c:pt idx="3518">
                  <c:v>8465.2000000000007</c:v>
                </c:pt>
                <c:pt idx="3519">
                  <c:v>8473.2000000000007</c:v>
                </c:pt>
                <c:pt idx="3520">
                  <c:v>8473.32</c:v>
                </c:pt>
                <c:pt idx="3521">
                  <c:v>8485.5999999999985</c:v>
                </c:pt>
                <c:pt idx="3522">
                  <c:v>8488.08</c:v>
                </c:pt>
                <c:pt idx="3523">
                  <c:v>8491.24</c:v>
                </c:pt>
                <c:pt idx="3524">
                  <c:v>8494</c:v>
                </c:pt>
                <c:pt idx="3525">
                  <c:v>8495.2000000000007</c:v>
                </c:pt>
                <c:pt idx="3526">
                  <c:v>8503.92</c:v>
                </c:pt>
                <c:pt idx="3527">
                  <c:v>8508.36</c:v>
                </c:pt>
                <c:pt idx="3528">
                  <c:v>8508.76</c:v>
                </c:pt>
                <c:pt idx="3529">
                  <c:v>8517.880000000001</c:v>
                </c:pt>
                <c:pt idx="3530">
                  <c:v>8522.36</c:v>
                </c:pt>
                <c:pt idx="3531">
                  <c:v>8529.92</c:v>
                </c:pt>
                <c:pt idx="3532">
                  <c:v>8535.76</c:v>
                </c:pt>
                <c:pt idx="3533">
                  <c:v>8537.2400000000016</c:v>
                </c:pt>
                <c:pt idx="3534">
                  <c:v>8539.5999999999985</c:v>
                </c:pt>
                <c:pt idx="3535">
                  <c:v>8545.880000000001</c:v>
                </c:pt>
                <c:pt idx="3536">
                  <c:v>8547.119999999999</c:v>
                </c:pt>
                <c:pt idx="3537">
                  <c:v>8552.880000000001</c:v>
                </c:pt>
                <c:pt idx="3538">
                  <c:v>8560.2400000000016</c:v>
                </c:pt>
                <c:pt idx="3539">
                  <c:v>8562.7999999999993</c:v>
                </c:pt>
                <c:pt idx="3540">
                  <c:v>8564.56</c:v>
                </c:pt>
                <c:pt idx="3541">
                  <c:v>8565.56</c:v>
                </c:pt>
                <c:pt idx="3542">
                  <c:v>8572.9600000000009</c:v>
                </c:pt>
                <c:pt idx="3543">
                  <c:v>8574.2000000000007</c:v>
                </c:pt>
                <c:pt idx="3544">
                  <c:v>8574.32</c:v>
                </c:pt>
                <c:pt idx="3545">
                  <c:v>8581.56</c:v>
                </c:pt>
                <c:pt idx="3546">
                  <c:v>8582.68</c:v>
                </c:pt>
                <c:pt idx="3547">
                  <c:v>8583.48</c:v>
                </c:pt>
                <c:pt idx="3548">
                  <c:v>8588.5199999999986</c:v>
                </c:pt>
                <c:pt idx="3549">
                  <c:v>8593.48</c:v>
                </c:pt>
                <c:pt idx="3550">
                  <c:v>8595.68</c:v>
                </c:pt>
                <c:pt idx="3551">
                  <c:v>8599.9600000000009</c:v>
                </c:pt>
                <c:pt idx="3552">
                  <c:v>8602.880000000001</c:v>
                </c:pt>
                <c:pt idx="3553">
                  <c:v>8605.5999999999985</c:v>
                </c:pt>
                <c:pt idx="3554">
                  <c:v>8607.92</c:v>
                </c:pt>
                <c:pt idx="3555">
                  <c:v>8610.32</c:v>
                </c:pt>
                <c:pt idx="3556">
                  <c:v>8615.48</c:v>
                </c:pt>
                <c:pt idx="3557">
                  <c:v>8625.7199999999993</c:v>
                </c:pt>
                <c:pt idx="3558">
                  <c:v>8627.64</c:v>
                </c:pt>
                <c:pt idx="3559">
                  <c:v>8628.6</c:v>
                </c:pt>
                <c:pt idx="3560">
                  <c:v>8630.68</c:v>
                </c:pt>
                <c:pt idx="3561">
                  <c:v>8637.68</c:v>
                </c:pt>
                <c:pt idx="3562">
                  <c:v>8637.9600000000009</c:v>
                </c:pt>
                <c:pt idx="3563">
                  <c:v>8648.119999999999</c:v>
                </c:pt>
                <c:pt idx="3564">
                  <c:v>8650.56</c:v>
                </c:pt>
                <c:pt idx="3565">
                  <c:v>8653.56</c:v>
                </c:pt>
                <c:pt idx="3566">
                  <c:v>8663.16</c:v>
                </c:pt>
                <c:pt idx="3567">
                  <c:v>8667.44</c:v>
                </c:pt>
                <c:pt idx="3568">
                  <c:v>8667.56</c:v>
                </c:pt>
                <c:pt idx="3569">
                  <c:v>8670.08</c:v>
                </c:pt>
                <c:pt idx="3570">
                  <c:v>8673.92</c:v>
                </c:pt>
                <c:pt idx="3571">
                  <c:v>8679.68</c:v>
                </c:pt>
                <c:pt idx="3572">
                  <c:v>8689.7999999999993</c:v>
                </c:pt>
                <c:pt idx="3573">
                  <c:v>8693.119999999999</c:v>
                </c:pt>
                <c:pt idx="3574">
                  <c:v>8699.76</c:v>
                </c:pt>
                <c:pt idx="3575">
                  <c:v>8711.52</c:v>
                </c:pt>
                <c:pt idx="3576">
                  <c:v>8711.76</c:v>
                </c:pt>
                <c:pt idx="3577">
                  <c:v>8714.1200000000008</c:v>
                </c:pt>
                <c:pt idx="3578">
                  <c:v>8720.7999999999993</c:v>
                </c:pt>
                <c:pt idx="3579">
                  <c:v>8728.7199999999993</c:v>
                </c:pt>
                <c:pt idx="3580">
                  <c:v>8743.119999999999</c:v>
                </c:pt>
                <c:pt idx="3581">
                  <c:v>8748.2800000000007</c:v>
                </c:pt>
                <c:pt idx="3582">
                  <c:v>8756.56</c:v>
                </c:pt>
                <c:pt idx="3583">
                  <c:v>8757.2800000000007</c:v>
                </c:pt>
                <c:pt idx="3584">
                  <c:v>8760.48</c:v>
                </c:pt>
                <c:pt idx="3585">
                  <c:v>8770.08</c:v>
                </c:pt>
                <c:pt idx="3586">
                  <c:v>8772.5999999999985</c:v>
                </c:pt>
                <c:pt idx="3587">
                  <c:v>8773.68</c:v>
                </c:pt>
                <c:pt idx="3588">
                  <c:v>8776.32</c:v>
                </c:pt>
                <c:pt idx="3589">
                  <c:v>8778.9600000000009</c:v>
                </c:pt>
                <c:pt idx="3590">
                  <c:v>8779.0399999999991</c:v>
                </c:pt>
                <c:pt idx="3591">
                  <c:v>8779.08</c:v>
                </c:pt>
                <c:pt idx="3592">
                  <c:v>8781.880000000001</c:v>
                </c:pt>
                <c:pt idx="3593">
                  <c:v>8782.32</c:v>
                </c:pt>
                <c:pt idx="3594">
                  <c:v>8783.24</c:v>
                </c:pt>
                <c:pt idx="3595">
                  <c:v>8785.24</c:v>
                </c:pt>
                <c:pt idx="3596">
                  <c:v>8787.52</c:v>
                </c:pt>
                <c:pt idx="3597">
                  <c:v>8795.64</c:v>
                </c:pt>
                <c:pt idx="3598">
                  <c:v>8797.48</c:v>
                </c:pt>
                <c:pt idx="3599">
                  <c:v>8804.0400000000009</c:v>
                </c:pt>
                <c:pt idx="3600">
                  <c:v>8818.76</c:v>
                </c:pt>
                <c:pt idx="3601">
                  <c:v>8826.4</c:v>
                </c:pt>
                <c:pt idx="3602">
                  <c:v>8827</c:v>
                </c:pt>
                <c:pt idx="3603">
                  <c:v>8830.2000000000007</c:v>
                </c:pt>
                <c:pt idx="3604">
                  <c:v>8833.84</c:v>
                </c:pt>
                <c:pt idx="3605">
                  <c:v>8835.24</c:v>
                </c:pt>
                <c:pt idx="3606">
                  <c:v>8842.08</c:v>
                </c:pt>
                <c:pt idx="3607">
                  <c:v>8853.119999999999</c:v>
                </c:pt>
                <c:pt idx="3608">
                  <c:v>8858.5999999999985</c:v>
                </c:pt>
                <c:pt idx="3609">
                  <c:v>8859.2800000000007</c:v>
                </c:pt>
                <c:pt idx="3610">
                  <c:v>8866.16</c:v>
                </c:pt>
                <c:pt idx="3611">
                  <c:v>8866.7199999999993</c:v>
                </c:pt>
                <c:pt idx="3612">
                  <c:v>8869.880000000001</c:v>
                </c:pt>
                <c:pt idx="3613">
                  <c:v>8873.7199999999993</c:v>
                </c:pt>
                <c:pt idx="3614">
                  <c:v>8887.08</c:v>
                </c:pt>
                <c:pt idx="3615">
                  <c:v>8896.92</c:v>
                </c:pt>
                <c:pt idx="3616">
                  <c:v>8898.5999999999985</c:v>
                </c:pt>
                <c:pt idx="3617">
                  <c:v>8906.880000000001</c:v>
                </c:pt>
                <c:pt idx="3618">
                  <c:v>8916.48</c:v>
                </c:pt>
                <c:pt idx="3619">
                  <c:v>8921.5600000000013</c:v>
                </c:pt>
                <c:pt idx="3620">
                  <c:v>8932.7200000000012</c:v>
                </c:pt>
                <c:pt idx="3621">
                  <c:v>8933.32</c:v>
                </c:pt>
                <c:pt idx="3622">
                  <c:v>8933.48</c:v>
                </c:pt>
                <c:pt idx="3623">
                  <c:v>8937.16</c:v>
                </c:pt>
                <c:pt idx="3624">
                  <c:v>8963.0399999999991</c:v>
                </c:pt>
                <c:pt idx="3625">
                  <c:v>8963.52</c:v>
                </c:pt>
                <c:pt idx="3626">
                  <c:v>8968.36</c:v>
                </c:pt>
                <c:pt idx="3627">
                  <c:v>8971.32</c:v>
                </c:pt>
                <c:pt idx="3628">
                  <c:v>8974.9600000000009</c:v>
                </c:pt>
                <c:pt idx="3629">
                  <c:v>8983.08</c:v>
                </c:pt>
                <c:pt idx="3630">
                  <c:v>8984.24</c:v>
                </c:pt>
                <c:pt idx="3631">
                  <c:v>8985.5999999999985</c:v>
                </c:pt>
                <c:pt idx="3632">
                  <c:v>8992.2799999999988</c:v>
                </c:pt>
                <c:pt idx="3633">
                  <c:v>8994</c:v>
                </c:pt>
                <c:pt idx="3634">
                  <c:v>8996.56</c:v>
                </c:pt>
                <c:pt idx="3635">
                  <c:v>9010.2000000000007</c:v>
                </c:pt>
                <c:pt idx="3636">
                  <c:v>9012.4</c:v>
                </c:pt>
                <c:pt idx="3637">
                  <c:v>9015.4000000000015</c:v>
                </c:pt>
                <c:pt idx="3638">
                  <c:v>9033.84</c:v>
                </c:pt>
                <c:pt idx="3639">
                  <c:v>9046</c:v>
                </c:pt>
                <c:pt idx="3640">
                  <c:v>9053.880000000001</c:v>
                </c:pt>
                <c:pt idx="3641">
                  <c:v>9059.36</c:v>
                </c:pt>
                <c:pt idx="3642">
                  <c:v>9067.5600000000013</c:v>
                </c:pt>
                <c:pt idx="3643">
                  <c:v>9071.68</c:v>
                </c:pt>
                <c:pt idx="3644">
                  <c:v>9078</c:v>
                </c:pt>
                <c:pt idx="3645">
                  <c:v>9087.7200000000012</c:v>
                </c:pt>
                <c:pt idx="3646">
                  <c:v>9090.52</c:v>
                </c:pt>
                <c:pt idx="3647">
                  <c:v>9093.68</c:v>
                </c:pt>
                <c:pt idx="3648">
                  <c:v>9094.56</c:v>
                </c:pt>
                <c:pt idx="3649">
                  <c:v>9094.7200000000012</c:v>
                </c:pt>
                <c:pt idx="3650">
                  <c:v>9095.84</c:v>
                </c:pt>
                <c:pt idx="3651">
                  <c:v>9097.68</c:v>
                </c:pt>
                <c:pt idx="3652">
                  <c:v>9099.119999999999</c:v>
                </c:pt>
                <c:pt idx="3653">
                  <c:v>9103.119999999999</c:v>
                </c:pt>
                <c:pt idx="3654">
                  <c:v>9104</c:v>
                </c:pt>
                <c:pt idx="3655">
                  <c:v>9110.4000000000015</c:v>
                </c:pt>
                <c:pt idx="3656">
                  <c:v>9110.84</c:v>
                </c:pt>
                <c:pt idx="3657">
                  <c:v>9128.9599999999991</c:v>
                </c:pt>
                <c:pt idx="3658">
                  <c:v>9134.7199999999993</c:v>
                </c:pt>
                <c:pt idx="3659">
                  <c:v>9139.6</c:v>
                </c:pt>
                <c:pt idx="3660">
                  <c:v>9140.4</c:v>
                </c:pt>
                <c:pt idx="3661">
                  <c:v>9145.2800000000007</c:v>
                </c:pt>
                <c:pt idx="3662">
                  <c:v>9146.2800000000007</c:v>
                </c:pt>
                <c:pt idx="3663">
                  <c:v>9152.24</c:v>
                </c:pt>
                <c:pt idx="3664">
                  <c:v>9152.68</c:v>
                </c:pt>
                <c:pt idx="3665">
                  <c:v>9156</c:v>
                </c:pt>
                <c:pt idx="3666">
                  <c:v>9164.24</c:v>
                </c:pt>
                <c:pt idx="3667">
                  <c:v>9167.48</c:v>
                </c:pt>
                <c:pt idx="3668">
                  <c:v>9170.68</c:v>
                </c:pt>
                <c:pt idx="3669">
                  <c:v>9178.08</c:v>
                </c:pt>
                <c:pt idx="3670">
                  <c:v>9178.84</c:v>
                </c:pt>
                <c:pt idx="3671">
                  <c:v>9208.8000000000011</c:v>
                </c:pt>
                <c:pt idx="3672">
                  <c:v>9210.9600000000009</c:v>
                </c:pt>
                <c:pt idx="3673">
                  <c:v>9217.92</c:v>
                </c:pt>
                <c:pt idx="3674">
                  <c:v>9222.56</c:v>
                </c:pt>
                <c:pt idx="3675">
                  <c:v>9243.4400000000023</c:v>
                </c:pt>
                <c:pt idx="3676">
                  <c:v>9243.48</c:v>
                </c:pt>
                <c:pt idx="3677">
                  <c:v>9244.119999999999</c:v>
                </c:pt>
                <c:pt idx="3678">
                  <c:v>9244.84</c:v>
                </c:pt>
                <c:pt idx="3679">
                  <c:v>9248.08</c:v>
                </c:pt>
                <c:pt idx="3680">
                  <c:v>9249.119999999999</c:v>
                </c:pt>
                <c:pt idx="3681">
                  <c:v>9250.119999999999</c:v>
                </c:pt>
                <c:pt idx="3682">
                  <c:v>9252.4399999999987</c:v>
                </c:pt>
                <c:pt idx="3683">
                  <c:v>9271.119999999999</c:v>
                </c:pt>
                <c:pt idx="3684">
                  <c:v>9271.16</c:v>
                </c:pt>
                <c:pt idx="3685">
                  <c:v>9272.2000000000007</c:v>
                </c:pt>
                <c:pt idx="3686">
                  <c:v>9282.64</c:v>
                </c:pt>
                <c:pt idx="3687">
                  <c:v>9296.56</c:v>
                </c:pt>
                <c:pt idx="3688">
                  <c:v>9301.08</c:v>
                </c:pt>
                <c:pt idx="3689">
                  <c:v>9305.36</c:v>
                </c:pt>
                <c:pt idx="3690">
                  <c:v>9316.1999999999989</c:v>
                </c:pt>
                <c:pt idx="3691">
                  <c:v>9319.48</c:v>
                </c:pt>
                <c:pt idx="3692">
                  <c:v>9334.68</c:v>
                </c:pt>
                <c:pt idx="3693">
                  <c:v>9346.9200000000019</c:v>
                </c:pt>
                <c:pt idx="3694">
                  <c:v>9354.24</c:v>
                </c:pt>
                <c:pt idx="3695">
                  <c:v>9356.119999999999</c:v>
                </c:pt>
                <c:pt idx="3696">
                  <c:v>9367.24</c:v>
                </c:pt>
                <c:pt idx="3697">
                  <c:v>9367.880000000001</c:v>
                </c:pt>
                <c:pt idx="3698">
                  <c:v>9389.84</c:v>
                </c:pt>
                <c:pt idx="3699">
                  <c:v>9405.1999999999989</c:v>
                </c:pt>
                <c:pt idx="3700">
                  <c:v>9407.16</c:v>
                </c:pt>
                <c:pt idx="3701">
                  <c:v>9412.7999999999993</c:v>
                </c:pt>
                <c:pt idx="3702">
                  <c:v>9414.16</c:v>
                </c:pt>
                <c:pt idx="3703">
                  <c:v>9420.84</c:v>
                </c:pt>
                <c:pt idx="3704">
                  <c:v>9431</c:v>
                </c:pt>
                <c:pt idx="3705">
                  <c:v>9436.84</c:v>
                </c:pt>
                <c:pt idx="3706">
                  <c:v>9442.880000000001</c:v>
                </c:pt>
                <c:pt idx="3707">
                  <c:v>9453.36</c:v>
                </c:pt>
                <c:pt idx="3708">
                  <c:v>9458.9200000000019</c:v>
                </c:pt>
                <c:pt idx="3709">
                  <c:v>9470.2000000000007</c:v>
                </c:pt>
                <c:pt idx="3710">
                  <c:v>9475.68</c:v>
                </c:pt>
                <c:pt idx="3711">
                  <c:v>9481.24</c:v>
                </c:pt>
                <c:pt idx="3712">
                  <c:v>9483.4</c:v>
                </c:pt>
                <c:pt idx="3713">
                  <c:v>9493.7199999999993</c:v>
                </c:pt>
                <c:pt idx="3714">
                  <c:v>9496.7200000000012</c:v>
                </c:pt>
                <c:pt idx="3715">
                  <c:v>9497.16</c:v>
                </c:pt>
                <c:pt idx="3716">
                  <c:v>9498.16</c:v>
                </c:pt>
                <c:pt idx="3717">
                  <c:v>9506.92</c:v>
                </c:pt>
                <c:pt idx="3718">
                  <c:v>9513.0400000000009</c:v>
                </c:pt>
                <c:pt idx="3719">
                  <c:v>9517.44</c:v>
                </c:pt>
                <c:pt idx="3720">
                  <c:v>9518.64</c:v>
                </c:pt>
                <c:pt idx="3721">
                  <c:v>9522.9599999999991</c:v>
                </c:pt>
                <c:pt idx="3722">
                  <c:v>9524.2799999999988</c:v>
                </c:pt>
                <c:pt idx="3723">
                  <c:v>9531.36</c:v>
                </c:pt>
                <c:pt idx="3724">
                  <c:v>9531.84</c:v>
                </c:pt>
                <c:pt idx="3725">
                  <c:v>9531.92</c:v>
                </c:pt>
                <c:pt idx="3726">
                  <c:v>9543.2799999999988</c:v>
                </c:pt>
                <c:pt idx="3727">
                  <c:v>9550.68</c:v>
                </c:pt>
                <c:pt idx="3728">
                  <c:v>9551.119999999999</c:v>
                </c:pt>
                <c:pt idx="3729">
                  <c:v>9554.24</c:v>
                </c:pt>
                <c:pt idx="3730">
                  <c:v>9559.76</c:v>
                </c:pt>
                <c:pt idx="3731">
                  <c:v>9572.9600000000009</c:v>
                </c:pt>
                <c:pt idx="3732">
                  <c:v>9575.36</c:v>
                </c:pt>
                <c:pt idx="3733">
                  <c:v>9582.0399999999991</c:v>
                </c:pt>
                <c:pt idx="3734">
                  <c:v>9582.56</c:v>
                </c:pt>
                <c:pt idx="3735">
                  <c:v>9586.32</c:v>
                </c:pt>
                <c:pt idx="3736">
                  <c:v>9587.24</c:v>
                </c:pt>
                <c:pt idx="3737">
                  <c:v>9592.119999999999</c:v>
                </c:pt>
                <c:pt idx="3738">
                  <c:v>9604.08</c:v>
                </c:pt>
                <c:pt idx="3739">
                  <c:v>9604.52</c:v>
                </c:pt>
                <c:pt idx="3740">
                  <c:v>9604.7999999999993</c:v>
                </c:pt>
                <c:pt idx="3741">
                  <c:v>9612.7999999999993</c:v>
                </c:pt>
                <c:pt idx="3742">
                  <c:v>9636.24</c:v>
                </c:pt>
                <c:pt idx="3743">
                  <c:v>9639.7199999999993</c:v>
                </c:pt>
                <c:pt idx="3744">
                  <c:v>9644.119999999999</c:v>
                </c:pt>
                <c:pt idx="3745">
                  <c:v>9653.7999999999993</c:v>
                </c:pt>
                <c:pt idx="3746">
                  <c:v>9656.64</c:v>
                </c:pt>
                <c:pt idx="3747">
                  <c:v>9666.5999999999985</c:v>
                </c:pt>
                <c:pt idx="3748">
                  <c:v>9670.08</c:v>
                </c:pt>
                <c:pt idx="3749">
                  <c:v>9671.5600000000013</c:v>
                </c:pt>
                <c:pt idx="3750">
                  <c:v>9679.56</c:v>
                </c:pt>
                <c:pt idx="3751">
                  <c:v>9679.64</c:v>
                </c:pt>
                <c:pt idx="3752">
                  <c:v>9689.119999999999</c:v>
                </c:pt>
                <c:pt idx="3753">
                  <c:v>9692.52</c:v>
                </c:pt>
                <c:pt idx="3754">
                  <c:v>9715.48</c:v>
                </c:pt>
                <c:pt idx="3755">
                  <c:v>9718.56</c:v>
                </c:pt>
                <c:pt idx="3756">
                  <c:v>9718.68</c:v>
                </c:pt>
                <c:pt idx="3757">
                  <c:v>9734.32</c:v>
                </c:pt>
                <c:pt idx="3758">
                  <c:v>9751.44</c:v>
                </c:pt>
                <c:pt idx="3759">
                  <c:v>9759.48</c:v>
                </c:pt>
                <c:pt idx="3760">
                  <c:v>9763.48</c:v>
                </c:pt>
                <c:pt idx="3761">
                  <c:v>9766.0399999999991</c:v>
                </c:pt>
                <c:pt idx="3762">
                  <c:v>9785.32</c:v>
                </c:pt>
                <c:pt idx="3763">
                  <c:v>9802.4000000000015</c:v>
                </c:pt>
                <c:pt idx="3764">
                  <c:v>9805.56</c:v>
                </c:pt>
                <c:pt idx="3765">
                  <c:v>9852</c:v>
                </c:pt>
                <c:pt idx="3766">
                  <c:v>9862.32</c:v>
                </c:pt>
                <c:pt idx="3767">
                  <c:v>9894.52</c:v>
                </c:pt>
                <c:pt idx="3768">
                  <c:v>9898.880000000001</c:v>
                </c:pt>
                <c:pt idx="3769">
                  <c:v>9899.7999999999993</c:v>
                </c:pt>
                <c:pt idx="3770">
                  <c:v>9901.7999999999993</c:v>
                </c:pt>
                <c:pt idx="3771">
                  <c:v>9910.0399999999991</c:v>
                </c:pt>
                <c:pt idx="3772">
                  <c:v>9916.44</c:v>
                </c:pt>
                <c:pt idx="3773">
                  <c:v>9919.64</c:v>
                </c:pt>
                <c:pt idx="3774">
                  <c:v>9926.08</c:v>
                </c:pt>
                <c:pt idx="3775">
                  <c:v>9936.0399999999991</c:v>
                </c:pt>
                <c:pt idx="3776">
                  <c:v>9971.24</c:v>
                </c:pt>
                <c:pt idx="3777">
                  <c:v>9973</c:v>
                </c:pt>
                <c:pt idx="3778">
                  <c:v>9975.76</c:v>
                </c:pt>
                <c:pt idx="3779">
                  <c:v>9990.119999999999</c:v>
                </c:pt>
                <c:pt idx="3780">
                  <c:v>9991.56</c:v>
                </c:pt>
                <c:pt idx="3781">
                  <c:v>9993.880000000001</c:v>
                </c:pt>
                <c:pt idx="3782">
                  <c:v>9994.2000000000007</c:v>
                </c:pt>
                <c:pt idx="3783">
                  <c:v>10021.280000000001</c:v>
                </c:pt>
                <c:pt idx="3784">
                  <c:v>10023.400000000001</c:v>
                </c:pt>
                <c:pt idx="3785">
                  <c:v>10027.92</c:v>
                </c:pt>
                <c:pt idx="3786">
                  <c:v>10035.960000000001</c:v>
                </c:pt>
                <c:pt idx="3787">
                  <c:v>10047.119999999999</c:v>
                </c:pt>
                <c:pt idx="3788">
                  <c:v>10047.44</c:v>
                </c:pt>
                <c:pt idx="3789">
                  <c:v>10049.6</c:v>
                </c:pt>
                <c:pt idx="3790">
                  <c:v>10059.799999999999</c:v>
                </c:pt>
                <c:pt idx="3791">
                  <c:v>10069.279999999999</c:v>
                </c:pt>
                <c:pt idx="3792">
                  <c:v>10070.52</c:v>
                </c:pt>
                <c:pt idx="3793">
                  <c:v>10083.16</c:v>
                </c:pt>
                <c:pt idx="3794">
                  <c:v>10094.279999999999</c:v>
                </c:pt>
                <c:pt idx="3795">
                  <c:v>10099.599999999999</c:v>
                </c:pt>
                <c:pt idx="3796">
                  <c:v>10110.24</c:v>
                </c:pt>
                <c:pt idx="3797">
                  <c:v>10128.24</c:v>
                </c:pt>
                <c:pt idx="3798">
                  <c:v>10134.279999999999</c:v>
                </c:pt>
                <c:pt idx="3799">
                  <c:v>10144.959999999999</c:v>
                </c:pt>
                <c:pt idx="3800">
                  <c:v>10168.84</c:v>
                </c:pt>
                <c:pt idx="3801">
                  <c:v>10171.400000000001</c:v>
                </c:pt>
                <c:pt idx="3802">
                  <c:v>10187.24</c:v>
                </c:pt>
                <c:pt idx="3803">
                  <c:v>10188.24</c:v>
                </c:pt>
                <c:pt idx="3804">
                  <c:v>10206.76</c:v>
                </c:pt>
                <c:pt idx="3805">
                  <c:v>10211.16</c:v>
                </c:pt>
                <c:pt idx="3806">
                  <c:v>10211.959999999999</c:v>
                </c:pt>
                <c:pt idx="3807">
                  <c:v>10235.880000000001</c:v>
                </c:pt>
                <c:pt idx="3808">
                  <c:v>10248.039999999999</c:v>
                </c:pt>
                <c:pt idx="3809">
                  <c:v>10250.720000000001</c:v>
                </c:pt>
                <c:pt idx="3810">
                  <c:v>10250.84</c:v>
                </c:pt>
                <c:pt idx="3811">
                  <c:v>10257.119999999999</c:v>
                </c:pt>
                <c:pt idx="3812">
                  <c:v>10258.68</c:v>
                </c:pt>
                <c:pt idx="3813">
                  <c:v>10267.959999999999</c:v>
                </c:pt>
                <c:pt idx="3814">
                  <c:v>10272.92</c:v>
                </c:pt>
                <c:pt idx="3815">
                  <c:v>10292.56</c:v>
                </c:pt>
                <c:pt idx="3816">
                  <c:v>10298.200000000001</c:v>
                </c:pt>
                <c:pt idx="3817">
                  <c:v>10316.119999999999</c:v>
                </c:pt>
                <c:pt idx="3818">
                  <c:v>10316.599999999999</c:v>
                </c:pt>
                <c:pt idx="3819">
                  <c:v>10329.08</c:v>
                </c:pt>
                <c:pt idx="3820">
                  <c:v>10337.039999999999</c:v>
                </c:pt>
                <c:pt idx="3821">
                  <c:v>10339.68</c:v>
                </c:pt>
                <c:pt idx="3822">
                  <c:v>10347.400000000001</c:v>
                </c:pt>
                <c:pt idx="3823">
                  <c:v>10360.52</c:v>
                </c:pt>
                <c:pt idx="3824">
                  <c:v>10366.400000000001</c:v>
                </c:pt>
                <c:pt idx="3825">
                  <c:v>10380.64</c:v>
                </c:pt>
                <c:pt idx="3826">
                  <c:v>10387.56</c:v>
                </c:pt>
                <c:pt idx="3827">
                  <c:v>10397.4</c:v>
                </c:pt>
                <c:pt idx="3828">
                  <c:v>10423.76</c:v>
                </c:pt>
                <c:pt idx="3829">
                  <c:v>10440.36</c:v>
                </c:pt>
                <c:pt idx="3830">
                  <c:v>10445.44</c:v>
                </c:pt>
                <c:pt idx="3831">
                  <c:v>10456.68</c:v>
                </c:pt>
                <c:pt idx="3832">
                  <c:v>10464.32</c:v>
                </c:pt>
                <c:pt idx="3833">
                  <c:v>10485.32</c:v>
                </c:pt>
                <c:pt idx="3834">
                  <c:v>10490.08</c:v>
                </c:pt>
                <c:pt idx="3835">
                  <c:v>10505.28</c:v>
                </c:pt>
                <c:pt idx="3836">
                  <c:v>10519.92</c:v>
                </c:pt>
                <c:pt idx="3837">
                  <c:v>10523.64</c:v>
                </c:pt>
                <c:pt idx="3838">
                  <c:v>10537.96</c:v>
                </c:pt>
                <c:pt idx="3839">
                  <c:v>10538.24</c:v>
                </c:pt>
                <c:pt idx="3840">
                  <c:v>10557.8</c:v>
                </c:pt>
                <c:pt idx="3841">
                  <c:v>10562.28</c:v>
                </c:pt>
                <c:pt idx="3842">
                  <c:v>10574.36</c:v>
                </c:pt>
                <c:pt idx="3843">
                  <c:v>10585.52</c:v>
                </c:pt>
                <c:pt idx="3844">
                  <c:v>10586.119999999999</c:v>
                </c:pt>
                <c:pt idx="3845">
                  <c:v>10587.16</c:v>
                </c:pt>
                <c:pt idx="3846">
                  <c:v>10600.08</c:v>
                </c:pt>
                <c:pt idx="3847">
                  <c:v>10613.400000000001</c:v>
                </c:pt>
                <c:pt idx="3848">
                  <c:v>10615.2</c:v>
                </c:pt>
                <c:pt idx="3849">
                  <c:v>10635.68</c:v>
                </c:pt>
                <c:pt idx="3850">
                  <c:v>10640.76</c:v>
                </c:pt>
                <c:pt idx="3851">
                  <c:v>10644.28</c:v>
                </c:pt>
                <c:pt idx="3852">
                  <c:v>10654.119999999999</c:v>
                </c:pt>
                <c:pt idx="3853">
                  <c:v>10654.32</c:v>
                </c:pt>
                <c:pt idx="3854">
                  <c:v>10660.599999999999</c:v>
                </c:pt>
                <c:pt idx="3855">
                  <c:v>10704.800000000001</c:v>
                </c:pt>
                <c:pt idx="3856">
                  <c:v>10706.039999999999</c:v>
                </c:pt>
                <c:pt idx="3857">
                  <c:v>10720.48</c:v>
                </c:pt>
                <c:pt idx="3858">
                  <c:v>10727.880000000001</c:v>
                </c:pt>
                <c:pt idx="3859">
                  <c:v>10757</c:v>
                </c:pt>
                <c:pt idx="3860">
                  <c:v>10790.48</c:v>
                </c:pt>
                <c:pt idx="3861">
                  <c:v>10800.960000000001</c:v>
                </c:pt>
                <c:pt idx="3862">
                  <c:v>10803.119999999999</c:v>
                </c:pt>
                <c:pt idx="3863">
                  <c:v>10818.48</c:v>
                </c:pt>
                <c:pt idx="3864">
                  <c:v>10820.400000000001</c:v>
                </c:pt>
                <c:pt idx="3865">
                  <c:v>10844.960000000001</c:v>
                </c:pt>
                <c:pt idx="3866">
                  <c:v>10864.56</c:v>
                </c:pt>
                <c:pt idx="3867">
                  <c:v>10876.599999999999</c:v>
                </c:pt>
                <c:pt idx="3868">
                  <c:v>10890</c:v>
                </c:pt>
                <c:pt idx="3869">
                  <c:v>10894.04</c:v>
                </c:pt>
                <c:pt idx="3870">
                  <c:v>10904.72</c:v>
                </c:pt>
                <c:pt idx="3871">
                  <c:v>10912.279999999999</c:v>
                </c:pt>
                <c:pt idx="3872">
                  <c:v>10947.44</c:v>
                </c:pt>
                <c:pt idx="3873">
                  <c:v>10957.4</c:v>
                </c:pt>
                <c:pt idx="3874">
                  <c:v>10972.599999999999</c:v>
                </c:pt>
                <c:pt idx="3875">
                  <c:v>10975.36</c:v>
                </c:pt>
                <c:pt idx="3876">
                  <c:v>10975.84</c:v>
                </c:pt>
                <c:pt idx="3877">
                  <c:v>11004.68</c:v>
                </c:pt>
                <c:pt idx="3878">
                  <c:v>11025.76</c:v>
                </c:pt>
                <c:pt idx="3879">
                  <c:v>11088.28</c:v>
                </c:pt>
                <c:pt idx="3880">
                  <c:v>11088.52</c:v>
                </c:pt>
                <c:pt idx="3881">
                  <c:v>11125.04</c:v>
                </c:pt>
                <c:pt idx="3882">
                  <c:v>11125.52</c:v>
                </c:pt>
                <c:pt idx="3883">
                  <c:v>11130.36</c:v>
                </c:pt>
                <c:pt idx="3884">
                  <c:v>11134.119999999999</c:v>
                </c:pt>
                <c:pt idx="3885">
                  <c:v>11137.28</c:v>
                </c:pt>
                <c:pt idx="3886">
                  <c:v>11149.720000000001</c:v>
                </c:pt>
                <c:pt idx="3887">
                  <c:v>11177.24</c:v>
                </c:pt>
                <c:pt idx="3888">
                  <c:v>11189.880000000001</c:v>
                </c:pt>
                <c:pt idx="3889">
                  <c:v>11214.16</c:v>
                </c:pt>
                <c:pt idx="3890">
                  <c:v>11215.48</c:v>
                </c:pt>
                <c:pt idx="3891">
                  <c:v>11216.44</c:v>
                </c:pt>
                <c:pt idx="3892">
                  <c:v>11237.44</c:v>
                </c:pt>
                <c:pt idx="3893">
                  <c:v>11241.960000000001</c:v>
                </c:pt>
                <c:pt idx="3894">
                  <c:v>11285.32</c:v>
                </c:pt>
                <c:pt idx="3895">
                  <c:v>11293.84</c:v>
                </c:pt>
                <c:pt idx="3896">
                  <c:v>11296.96</c:v>
                </c:pt>
                <c:pt idx="3897">
                  <c:v>11303.84</c:v>
                </c:pt>
                <c:pt idx="3898">
                  <c:v>11323.64</c:v>
                </c:pt>
                <c:pt idx="3899">
                  <c:v>11333.8</c:v>
                </c:pt>
                <c:pt idx="3900">
                  <c:v>11351.119999999999</c:v>
                </c:pt>
                <c:pt idx="3901">
                  <c:v>11369.92</c:v>
                </c:pt>
                <c:pt idx="3902">
                  <c:v>11383.119999999999</c:v>
                </c:pt>
                <c:pt idx="3903">
                  <c:v>11384.84</c:v>
                </c:pt>
                <c:pt idx="3904">
                  <c:v>11396</c:v>
                </c:pt>
                <c:pt idx="3905">
                  <c:v>11401.599999999999</c:v>
                </c:pt>
                <c:pt idx="3906">
                  <c:v>11422.24</c:v>
                </c:pt>
                <c:pt idx="3907">
                  <c:v>11433.519999999999</c:v>
                </c:pt>
                <c:pt idx="3908">
                  <c:v>11434.64</c:v>
                </c:pt>
                <c:pt idx="3909">
                  <c:v>11469.56</c:v>
                </c:pt>
                <c:pt idx="3910">
                  <c:v>11469.68</c:v>
                </c:pt>
                <c:pt idx="3911">
                  <c:v>11472.880000000001</c:v>
                </c:pt>
                <c:pt idx="3912">
                  <c:v>11484.84</c:v>
                </c:pt>
                <c:pt idx="3913">
                  <c:v>11517.48</c:v>
                </c:pt>
                <c:pt idx="3914">
                  <c:v>11519.48</c:v>
                </c:pt>
                <c:pt idx="3915">
                  <c:v>11551.36</c:v>
                </c:pt>
                <c:pt idx="3916">
                  <c:v>11582.2</c:v>
                </c:pt>
                <c:pt idx="3917">
                  <c:v>11595.24</c:v>
                </c:pt>
                <c:pt idx="3918">
                  <c:v>11608.48</c:v>
                </c:pt>
                <c:pt idx="3919">
                  <c:v>11618.599999999999</c:v>
                </c:pt>
                <c:pt idx="3920">
                  <c:v>11641.28</c:v>
                </c:pt>
                <c:pt idx="3921">
                  <c:v>11645.52</c:v>
                </c:pt>
                <c:pt idx="3922">
                  <c:v>11645.8</c:v>
                </c:pt>
                <c:pt idx="3923">
                  <c:v>11653.52</c:v>
                </c:pt>
                <c:pt idx="3924">
                  <c:v>11665.199999999999</c:v>
                </c:pt>
                <c:pt idx="3925">
                  <c:v>11670.56</c:v>
                </c:pt>
                <c:pt idx="3926">
                  <c:v>11678.56</c:v>
                </c:pt>
                <c:pt idx="3927">
                  <c:v>11702.52</c:v>
                </c:pt>
                <c:pt idx="3928">
                  <c:v>11722.52</c:v>
                </c:pt>
                <c:pt idx="3929">
                  <c:v>11759.52</c:v>
                </c:pt>
                <c:pt idx="3930">
                  <c:v>11768.68</c:v>
                </c:pt>
                <c:pt idx="3931">
                  <c:v>11780.04</c:v>
                </c:pt>
                <c:pt idx="3932">
                  <c:v>11796.44</c:v>
                </c:pt>
                <c:pt idx="3933">
                  <c:v>11822.44</c:v>
                </c:pt>
                <c:pt idx="3934">
                  <c:v>11880.76</c:v>
                </c:pt>
                <c:pt idx="3935">
                  <c:v>11891.36</c:v>
                </c:pt>
                <c:pt idx="3936">
                  <c:v>11926.92</c:v>
                </c:pt>
                <c:pt idx="3937">
                  <c:v>11927.039999999999</c:v>
                </c:pt>
                <c:pt idx="3938">
                  <c:v>11929.599999999999</c:v>
                </c:pt>
                <c:pt idx="3939">
                  <c:v>11933.400000000001</c:v>
                </c:pt>
                <c:pt idx="3940">
                  <c:v>11936.8</c:v>
                </c:pt>
                <c:pt idx="3941">
                  <c:v>11949.2</c:v>
                </c:pt>
                <c:pt idx="3942">
                  <c:v>12019.68</c:v>
                </c:pt>
                <c:pt idx="3943">
                  <c:v>12041.960000000001</c:v>
                </c:pt>
                <c:pt idx="3944">
                  <c:v>12054.28</c:v>
                </c:pt>
                <c:pt idx="3945">
                  <c:v>12086.599999999999</c:v>
                </c:pt>
                <c:pt idx="3946">
                  <c:v>12110.96</c:v>
                </c:pt>
                <c:pt idx="3947">
                  <c:v>12120.599999999999</c:v>
                </c:pt>
                <c:pt idx="3948">
                  <c:v>12148.96</c:v>
                </c:pt>
                <c:pt idx="3949">
                  <c:v>12151.52</c:v>
                </c:pt>
                <c:pt idx="3950">
                  <c:v>12198.16</c:v>
                </c:pt>
                <c:pt idx="3951">
                  <c:v>12202.039999999999</c:v>
                </c:pt>
                <c:pt idx="3952">
                  <c:v>12279.08</c:v>
                </c:pt>
                <c:pt idx="3953">
                  <c:v>12282.880000000001</c:v>
                </c:pt>
                <c:pt idx="3954">
                  <c:v>12284.24</c:v>
                </c:pt>
                <c:pt idx="3955">
                  <c:v>12297.08</c:v>
                </c:pt>
                <c:pt idx="3956">
                  <c:v>12312.279999999999</c:v>
                </c:pt>
                <c:pt idx="3957">
                  <c:v>12374.880000000001</c:v>
                </c:pt>
                <c:pt idx="3958">
                  <c:v>12379.56</c:v>
                </c:pt>
                <c:pt idx="3959">
                  <c:v>12542.76</c:v>
                </c:pt>
                <c:pt idx="3960">
                  <c:v>12543.52</c:v>
                </c:pt>
                <c:pt idx="3961">
                  <c:v>12626.84</c:v>
                </c:pt>
                <c:pt idx="3962">
                  <c:v>12627.52</c:v>
                </c:pt>
                <c:pt idx="3963">
                  <c:v>12637.599999999999</c:v>
                </c:pt>
                <c:pt idx="3964">
                  <c:v>12676.2</c:v>
                </c:pt>
                <c:pt idx="3965">
                  <c:v>12754.68</c:v>
                </c:pt>
                <c:pt idx="3966">
                  <c:v>12845.16</c:v>
                </c:pt>
                <c:pt idx="3967">
                  <c:v>12853.880000000001</c:v>
                </c:pt>
                <c:pt idx="3968">
                  <c:v>12867.880000000001</c:v>
                </c:pt>
                <c:pt idx="3969">
                  <c:v>12872.880000000001</c:v>
                </c:pt>
                <c:pt idx="3970">
                  <c:v>12918.119999999999</c:v>
                </c:pt>
                <c:pt idx="3971">
                  <c:v>13003.880000000001</c:v>
                </c:pt>
                <c:pt idx="3972">
                  <c:v>13211.44</c:v>
                </c:pt>
                <c:pt idx="3973">
                  <c:v>13257.720000000001</c:v>
                </c:pt>
                <c:pt idx="3974">
                  <c:v>13267.92</c:v>
                </c:pt>
                <c:pt idx="3975">
                  <c:v>13311.68</c:v>
                </c:pt>
                <c:pt idx="3976">
                  <c:v>13347.039999999999</c:v>
                </c:pt>
                <c:pt idx="3977">
                  <c:v>13363.119999999999</c:v>
                </c:pt>
                <c:pt idx="3978">
                  <c:v>13384.56</c:v>
                </c:pt>
                <c:pt idx="3979">
                  <c:v>13429.52</c:v>
                </c:pt>
                <c:pt idx="3980">
                  <c:v>13538.56</c:v>
                </c:pt>
                <c:pt idx="3981">
                  <c:v>13592.36</c:v>
                </c:pt>
                <c:pt idx="3982">
                  <c:v>13594.64</c:v>
                </c:pt>
                <c:pt idx="3983">
                  <c:v>13684.16</c:v>
                </c:pt>
                <c:pt idx="3984">
                  <c:v>13691.880000000001</c:v>
                </c:pt>
                <c:pt idx="3985">
                  <c:v>13714</c:v>
                </c:pt>
                <c:pt idx="3986">
                  <c:v>13755.04</c:v>
                </c:pt>
                <c:pt idx="3987">
                  <c:v>13799.24</c:v>
                </c:pt>
                <c:pt idx="3988">
                  <c:v>13893.44</c:v>
                </c:pt>
                <c:pt idx="3989">
                  <c:v>13990.4</c:v>
                </c:pt>
                <c:pt idx="3990">
                  <c:v>14048.279999999999</c:v>
                </c:pt>
                <c:pt idx="3991">
                  <c:v>14116.28</c:v>
                </c:pt>
                <c:pt idx="3992">
                  <c:v>14178.32</c:v>
                </c:pt>
                <c:pt idx="3993">
                  <c:v>14253.64</c:v>
                </c:pt>
                <c:pt idx="3994">
                  <c:v>14263.400000000001</c:v>
                </c:pt>
                <c:pt idx="3995">
                  <c:v>14684.48</c:v>
                </c:pt>
                <c:pt idx="3996">
                  <c:v>14961.8</c:v>
                </c:pt>
                <c:pt idx="3997">
                  <c:v>15033.24</c:v>
                </c:pt>
                <c:pt idx="3998">
                  <c:v>15237.08</c:v>
                </c:pt>
                <c:pt idx="3999">
                  <c:v>17674.12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59-49C3-9A29-757624C868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20775743"/>
        <c:axId val="720774079"/>
      </c:barChart>
      <c:catAx>
        <c:axId val="72077574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0774079"/>
        <c:crosses val="autoZero"/>
        <c:auto val="1"/>
        <c:lblAlgn val="ctr"/>
        <c:lblOffset val="100"/>
        <c:noMultiLvlLbl val="0"/>
      </c:catAx>
      <c:valAx>
        <c:axId val="720774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07757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[Capstone Project 1_PM.xlsx]Strategy 1!PivotTable1</c:name>
    <c:fmtId val="1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9251652726337135E-2"/>
          <c:y val="6.9008224588700304E-2"/>
          <c:w val="0.90698486420801794"/>
          <c:h val="0.90481624194662025"/>
        </c:manualLayout>
      </c:layout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20775743"/>
        <c:axId val="720774079"/>
      </c:barChart>
      <c:catAx>
        <c:axId val="72077574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0774079"/>
        <c:crosses val="autoZero"/>
        <c:auto val="1"/>
        <c:lblAlgn val="ctr"/>
        <c:lblOffset val="100"/>
        <c:noMultiLvlLbl val="0"/>
      </c:catAx>
      <c:valAx>
        <c:axId val="720774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077574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[Chart in Microsoft PowerPoint]Strategy 2!PivotTable1</c:name>
    <c:fmtId val="7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>
              <a:lumMod val="5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1480153796564903"/>
          <c:y val="2.7155488263162768E-2"/>
          <c:w val="0.74412973532312576"/>
          <c:h val="0.940257925821041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'Strategy 2'!$C$5</c:f>
              <c:strCache>
                <c:ptCount val="1"/>
                <c:pt idx="0">
                  <c:v>Total Revenue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'Strategy 2'!$B$6:$B$507</c:f>
              <c:strCache>
                <c:ptCount val="501"/>
                <c:pt idx="0">
                  <c:v>2660460841</c:v>
                </c:pt>
                <c:pt idx="1">
                  <c:v>2104679141</c:v>
                </c:pt>
                <c:pt idx="2">
                  <c:v>8389477904</c:v>
                </c:pt>
                <c:pt idx="3">
                  <c:v>7274365924</c:v>
                </c:pt>
                <c:pt idx="4">
                  <c:v>9883895313</c:v>
                </c:pt>
                <c:pt idx="5">
                  <c:v>1418056189</c:v>
                </c:pt>
                <c:pt idx="6">
                  <c:v>5521269649</c:v>
                </c:pt>
                <c:pt idx="7">
                  <c:v>7556700798</c:v>
                </c:pt>
                <c:pt idx="8">
                  <c:v>1303390930</c:v>
                </c:pt>
                <c:pt idx="9">
                  <c:v>8969007423</c:v>
                </c:pt>
                <c:pt idx="10">
                  <c:v>119541602</c:v>
                </c:pt>
                <c:pt idx="11">
                  <c:v>3070403395</c:v>
                </c:pt>
                <c:pt idx="12">
                  <c:v>3144829722</c:v>
                </c:pt>
                <c:pt idx="13">
                  <c:v>1178860523</c:v>
                </c:pt>
                <c:pt idx="14">
                  <c:v>9315441737</c:v>
                </c:pt>
                <c:pt idx="15">
                  <c:v>7117909439</c:v>
                </c:pt>
                <c:pt idx="16">
                  <c:v>2399237536</c:v>
                </c:pt>
                <c:pt idx="17">
                  <c:v>615855873</c:v>
                </c:pt>
                <c:pt idx="18">
                  <c:v>7436071831</c:v>
                </c:pt>
                <c:pt idx="19">
                  <c:v>5260388801</c:v>
                </c:pt>
                <c:pt idx="20">
                  <c:v>9586494284</c:v>
                </c:pt>
                <c:pt idx="21">
                  <c:v>4067860145</c:v>
                </c:pt>
                <c:pt idx="22">
                  <c:v>4447751321</c:v>
                </c:pt>
                <c:pt idx="23">
                  <c:v>6092891913</c:v>
                </c:pt>
                <c:pt idx="24">
                  <c:v>1461645050</c:v>
                </c:pt>
                <c:pt idx="25">
                  <c:v>2781456632</c:v>
                </c:pt>
                <c:pt idx="26">
                  <c:v>4330331829</c:v>
                </c:pt>
                <c:pt idx="27">
                  <c:v>7849840658</c:v>
                </c:pt>
                <c:pt idx="28">
                  <c:v>4973758167</c:v>
                </c:pt>
                <c:pt idx="29">
                  <c:v>4086818302</c:v>
                </c:pt>
                <c:pt idx="30">
                  <c:v>8805709557</c:v>
                </c:pt>
                <c:pt idx="31">
                  <c:v>266125670</c:v>
                </c:pt>
                <c:pt idx="32">
                  <c:v>1141565498</c:v>
                </c:pt>
                <c:pt idx="33">
                  <c:v>5825555951</c:v>
                </c:pt>
                <c:pt idx="34">
                  <c:v>8099399811</c:v>
                </c:pt>
                <c:pt idx="35">
                  <c:v>3974020888</c:v>
                </c:pt>
                <c:pt idx="36">
                  <c:v>2149136791</c:v>
                </c:pt>
                <c:pt idx="37">
                  <c:v>6177272215</c:v>
                </c:pt>
                <c:pt idx="38">
                  <c:v>1785624148</c:v>
                </c:pt>
                <c:pt idx="39">
                  <c:v>2517435723</c:v>
                </c:pt>
                <c:pt idx="40">
                  <c:v>196601908</c:v>
                </c:pt>
                <c:pt idx="41">
                  <c:v>876071701</c:v>
                </c:pt>
                <c:pt idx="42">
                  <c:v>5789866441</c:v>
                </c:pt>
                <c:pt idx="43">
                  <c:v>1008681202</c:v>
                </c:pt>
                <c:pt idx="44">
                  <c:v>267973055</c:v>
                </c:pt>
                <c:pt idx="45">
                  <c:v>1901419355</c:v>
                </c:pt>
                <c:pt idx="46">
                  <c:v>8752743756</c:v>
                </c:pt>
                <c:pt idx="47">
                  <c:v>9565384145</c:v>
                </c:pt>
                <c:pt idx="48">
                  <c:v>6188061849</c:v>
                </c:pt>
                <c:pt idx="49">
                  <c:v>8123005067</c:v>
                </c:pt>
                <c:pt idx="50">
                  <c:v>9181867832</c:v>
                </c:pt>
                <c:pt idx="51">
                  <c:v>8873859771</c:v>
                </c:pt>
                <c:pt idx="52">
                  <c:v>2074224516</c:v>
                </c:pt>
                <c:pt idx="53">
                  <c:v>9948231708</c:v>
                </c:pt>
                <c:pt idx="54">
                  <c:v>4415532780</c:v>
                </c:pt>
                <c:pt idx="55">
                  <c:v>8687750153</c:v>
                </c:pt>
                <c:pt idx="56">
                  <c:v>1096065088</c:v>
                </c:pt>
                <c:pt idx="57">
                  <c:v>5255338001</c:v>
                </c:pt>
                <c:pt idx="58">
                  <c:v>6659900276</c:v>
                </c:pt>
                <c:pt idx="59">
                  <c:v>4907165285</c:v>
                </c:pt>
                <c:pt idx="60">
                  <c:v>1041567170</c:v>
                </c:pt>
                <c:pt idx="61">
                  <c:v>9580643644</c:v>
                </c:pt>
                <c:pt idx="62">
                  <c:v>4039675495</c:v>
                </c:pt>
                <c:pt idx="63">
                  <c:v>3485917184</c:v>
                </c:pt>
                <c:pt idx="64">
                  <c:v>8765843495</c:v>
                </c:pt>
                <c:pt idx="65">
                  <c:v>757636039</c:v>
                </c:pt>
                <c:pt idx="66">
                  <c:v>9679418790</c:v>
                </c:pt>
                <c:pt idx="67">
                  <c:v>9216317639</c:v>
                </c:pt>
                <c:pt idx="68">
                  <c:v>935791418</c:v>
                </c:pt>
                <c:pt idx="69">
                  <c:v>6586338646</c:v>
                </c:pt>
                <c:pt idx="70">
                  <c:v>1340340585</c:v>
                </c:pt>
                <c:pt idx="71">
                  <c:v>8372157294</c:v>
                </c:pt>
                <c:pt idx="72">
                  <c:v>1552100251</c:v>
                </c:pt>
                <c:pt idx="73">
                  <c:v>3984939159</c:v>
                </c:pt>
                <c:pt idx="74">
                  <c:v>9238912165</c:v>
                </c:pt>
                <c:pt idx="75">
                  <c:v>914201859</c:v>
                </c:pt>
                <c:pt idx="76">
                  <c:v>2133997962</c:v>
                </c:pt>
                <c:pt idx="77">
                  <c:v>7188061696</c:v>
                </c:pt>
                <c:pt idx="78">
                  <c:v>9510696064</c:v>
                </c:pt>
                <c:pt idx="79">
                  <c:v>5877770241</c:v>
                </c:pt>
                <c:pt idx="80">
                  <c:v>6250149708</c:v>
                </c:pt>
                <c:pt idx="81">
                  <c:v>7057084137</c:v>
                </c:pt>
                <c:pt idx="82">
                  <c:v>5769487151</c:v>
                </c:pt>
                <c:pt idx="83">
                  <c:v>1009532626</c:v>
                </c:pt>
                <c:pt idx="84">
                  <c:v>1859021204</c:v>
                </c:pt>
                <c:pt idx="85">
                  <c:v>9537515273</c:v>
                </c:pt>
                <c:pt idx="86">
                  <c:v>4975070464</c:v>
                </c:pt>
                <c:pt idx="87">
                  <c:v>4108663209</c:v>
                </c:pt>
                <c:pt idx="88">
                  <c:v>8160358628</c:v>
                </c:pt>
                <c:pt idx="89">
                  <c:v>3683182377</c:v>
                </c:pt>
                <c:pt idx="90">
                  <c:v>6846817255</c:v>
                </c:pt>
                <c:pt idx="91">
                  <c:v>7272914025</c:v>
                </c:pt>
                <c:pt idx="92">
                  <c:v>6650388971</c:v>
                </c:pt>
                <c:pt idx="93">
                  <c:v>8166675358</c:v>
                </c:pt>
                <c:pt idx="94">
                  <c:v>766573028</c:v>
                </c:pt>
                <c:pt idx="95">
                  <c:v>2945789523</c:v>
                </c:pt>
                <c:pt idx="96">
                  <c:v>7197022797</c:v>
                </c:pt>
                <c:pt idx="97">
                  <c:v>4665513619</c:v>
                </c:pt>
                <c:pt idx="98">
                  <c:v>5955861092</c:v>
                </c:pt>
                <c:pt idx="99">
                  <c:v>3352255156</c:v>
                </c:pt>
                <c:pt idx="100">
                  <c:v>6230242419</c:v>
                </c:pt>
                <c:pt idx="101">
                  <c:v>7804102828</c:v>
                </c:pt>
                <c:pt idx="102">
                  <c:v>4369730929</c:v>
                </c:pt>
                <c:pt idx="103">
                  <c:v>456430407</c:v>
                </c:pt>
                <c:pt idx="104">
                  <c:v>4190552828</c:v>
                </c:pt>
                <c:pt idx="105">
                  <c:v>8580864739</c:v>
                </c:pt>
                <c:pt idx="106">
                  <c:v>5025726417</c:v>
                </c:pt>
                <c:pt idx="107">
                  <c:v>4753137805</c:v>
                </c:pt>
                <c:pt idx="108">
                  <c:v>6598063264</c:v>
                </c:pt>
                <c:pt idx="109">
                  <c:v>9228016531</c:v>
                </c:pt>
                <c:pt idx="110">
                  <c:v>6558855690</c:v>
                </c:pt>
                <c:pt idx="111">
                  <c:v>9168788029</c:v>
                </c:pt>
                <c:pt idx="112">
                  <c:v>3966647338</c:v>
                </c:pt>
                <c:pt idx="113">
                  <c:v>5008787403</c:v>
                </c:pt>
                <c:pt idx="114">
                  <c:v>8877678216</c:v>
                </c:pt>
                <c:pt idx="115">
                  <c:v>6939020063</c:v>
                </c:pt>
                <c:pt idx="116">
                  <c:v>6813615041</c:v>
                </c:pt>
                <c:pt idx="117">
                  <c:v>8118064077</c:v>
                </c:pt>
                <c:pt idx="118">
                  <c:v>4075467724</c:v>
                </c:pt>
                <c:pt idx="119">
                  <c:v>1747849758</c:v>
                </c:pt>
                <c:pt idx="120">
                  <c:v>9506720185</c:v>
                </c:pt>
                <c:pt idx="121">
                  <c:v>59395613</c:v>
                </c:pt>
                <c:pt idx="122">
                  <c:v>6316122659</c:v>
                </c:pt>
                <c:pt idx="123">
                  <c:v>7149906362</c:v>
                </c:pt>
                <c:pt idx="124">
                  <c:v>4644719056</c:v>
                </c:pt>
                <c:pt idx="125">
                  <c:v>6561665635</c:v>
                </c:pt>
                <c:pt idx="126">
                  <c:v>7293134150</c:v>
                </c:pt>
                <c:pt idx="127">
                  <c:v>3030639118</c:v>
                </c:pt>
                <c:pt idx="128">
                  <c:v>5935721201</c:v>
                </c:pt>
                <c:pt idx="129">
                  <c:v>6778632070</c:v>
                </c:pt>
                <c:pt idx="130">
                  <c:v>1270033832</c:v>
                </c:pt>
                <c:pt idx="131">
                  <c:v>9686415572</c:v>
                </c:pt>
                <c:pt idx="132">
                  <c:v>4233334851</c:v>
                </c:pt>
                <c:pt idx="133">
                  <c:v>9584232738</c:v>
                </c:pt>
                <c:pt idx="134">
                  <c:v>8296621304</c:v>
                </c:pt>
                <c:pt idx="135">
                  <c:v>6530470077</c:v>
                </c:pt>
                <c:pt idx="136">
                  <c:v>9085585090</c:v>
                </c:pt>
                <c:pt idx="137">
                  <c:v>5459205204</c:v>
                </c:pt>
                <c:pt idx="138">
                  <c:v>9726855489</c:v>
                </c:pt>
                <c:pt idx="139">
                  <c:v>2461731152</c:v>
                </c:pt>
                <c:pt idx="140">
                  <c:v>8076130638</c:v>
                </c:pt>
                <c:pt idx="141">
                  <c:v>3562613369</c:v>
                </c:pt>
                <c:pt idx="142">
                  <c:v>263373576</c:v>
                </c:pt>
                <c:pt idx="143">
                  <c:v>8917857213</c:v>
                </c:pt>
                <c:pt idx="144">
                  <c:v>3187209831</c:v>
                </c:pt>
                <c:pt idx="145">
                  <c:v>6968649675</c:v>
                </c:pt>
                <c:pt idx="146">
                  <c:v>9884897271</c:v>
                </c:pt>
                <c:pt idx="147">
                  <c:v>1802186980</c:v>
                </c:pt>
                <c:pt idx="148">
                  <c:v>2734047411</c:v>
                </c:pt>
                <c:pt idx="149">
                  <c:v>4139009934</c:v>
                </c:pt>
                <c:pt idx="150">
                  <c:v>6205544458</c:v>
                </c:pt>
                <c:pt idx="151">
                  <c:v>9636558310</c:v>
                </c:pt>
                <c:pt idx="152">
                  <c:v>4783926158</c:v>
                </c:pt>
                <c:pt idx="153">
                  <c:v>4805958197</c:v>
                </c:pt>
                <c:pt idx="154">
                  <c:v>1285623967</c:v>
                </c:pt>
                <c:pt idx="155">
                  <c:v>3429761182</c:v>
                </c:pt>
                <c:pt idx="156">
                  <c:v>8937000644</c:v>
                </c:pt>
                <c:pt idx="157">
                  <c:v>7177668705</c:v>
                </c:pt>
                <c:pt idx="158">
                  <c:v>5578220991</c:v>
                </c:pt>
                <c:pt idx="159">
                  <c:v>8339273884</c:v>
                </c:pt>
                <c:pt idx="160">
                  <c:v>8085623145</c:v>
                </c:pt>
                <c:pt idx="161">
                  <c:v>1339291169</c:v>
                </c:pt>
                <c:pt idx="162">
                  <c:v>1066965226</c:v>
                </c:pt>
                <c:pt idx="163">
                  <c:v>3339865493</c:v>
                </c:pt>
                <c:pt idx="164">
                  <c:v>2861753242</c:v>
                </c:pt>
                <c:pt idx="165">
                  <c:v>3306393991</c:v>
                </c:pt>
                <c:pt idx="166">
                  <c:v>2485368481</c:v>
                </c:pt>
                <c:pt idx="167">
                  <c:v>8376274120</c:v>
                </c:pt>
                <c:pt idx="168">
                  <c:v>890288550</c:v>
                </c:pt>
                <c:pt idx="169">
                  <c:v>6507307874</c:v>
                </c:pt>
                <c:pt idx="170">
                  <c:v>5602977708</c:v>
                </c:pt>
                <c:pt idx="171">
                  <c:v>2660918570</c:v>
                </c:pt>
                <c:pt idx="172">
                  <c:v>2748416988</c:v>
                </c:pt>
                <c:pt idx="173">
                  <c:v>3883848727</c:v>
                </c:pt>
                <c:pt idx="174">
                  <c:v>2195401923</c:v>
                </c:pt>
                <c:pt idx="175">
                  <c:v>4093158169</c:v>
                </c:pt>
                <c:pt idx="176">
                  <c:v>5508063668</c:v>
                </c:pt>
                <c:pt idx="177">
                  <c:v>1212337050</c:v>
                </c:pt>
                <c:pt idx="178">
                  <c:v>6643080649</c:v>
                </c:pt>
                <c:pt idx="179">
                  <c:v>7671295000</c:v>
                </c:pt>
                <c:pt idx="180">
                  <c:v>6262545662</c:v>
                </c:pt>
                <c:pt idx="181">
                  <c:v>7581084884</c:v>
                </c:pt>
                <c:pt idx="182">
                  <c:v>6469135420</c:v>
                </c:pt>
                <c:pt idx="183">
                  <c:v>7957998003</c:v>
                </c:pt>
                <c:pt idx="184">
                  <c:v>2357683147</c:v>
                </c:pt>
                <c:pt idx="185">
                  <c:v>9601267913</c:v>
                </c:pt>
                <c:pt idx="186">
                  <c:v>3430899079</c:v>
                </c:pt>
                <c:pt idx="187">
                  <c:v>4189893951</c:v>
                </c:pt>
                <c:pt idx="188">
                  <c:v>9076745455</c:v>
                </c:pt>
                <c:pt idx="189">
                  <c:v>5402436924</c:v>
                </c:pt>
                <c:pt idx="190">
                  <c:v>247047309</c:v>
                </c:pt>
                <c:pt idx="191">
                  <c:v>4475669316</c:v>
                </c:pt>
                <c:pt idx="192">
                  <c:v>1188050400</c:v>
                </c:pt>
                <c:pt idx="193">
                  <c:v>5823202288</c:v>
                </c:pt>
                <c:pt idx="194">
                  <c:v>625063759</c:v>
                </c:pt>
                <c:pt idx="195">
                  <c:v>2834573840</c:v>
                </c:pt>
                <c:pt idx="196">
                  <c:v>6305370621</c:v>
                </c:pt>
                <c:pt idx="197">
                  <c:v>8553851672</c:v>
                </c:pt>
                <c:pt idx="198">
                  <c:v>4930978947</c:v>
                </c:pt>
                <c:pt idx="199">
                  <c:v>2316092470</c:v>
                </c:pt>
                <c:pt idx="200">
                  <c:v>9360793027</c:v>
                </c:pt>
                <c:pt idx="201">
                  <c:v>8783807780</c:v>
                </c:pt>
                <c:pt idx="202">
                  <c:v>8534412677</c:v>
                </c:pt>
                <c:pt idx="203">
                  <c:v>715991442</c:v>
                </c:pt>
                <c:pt idx="204">
                  <c:v>5113291056</c:v>
                </c:pt>
                <c:pt idx="205">
                  <c:v>632644664</c:v>
                </c:pt>
                <c:pt idx="206">
                  <c:v>3637307332</c:v>
                </c:pt>
                <c:pt idx="207">
                  <c:v>9956129887</c:v>
                </c:pt>
                <c:pt idx="208">
                  <c:v>4238606795</c:v>
                </c:pt>
                <c:pt idx="209">
                  <c:v>7244380720</c:v>
                </c:pt>
                <c:pt idx="210">
                  <c:v>2946816494</c:v>
                </c:pt>
                <c:pt idx="211">
                  <c:v>706348478</c:v>
                </c:pt>
                <c:pt idx="212">
                  <c:v>1629632473</c:v>
                </c:pt>
                <c:pt idx="213">
                  <c:v>9970664158</c:v>
                </c:pt>
                <c:pt idx="214">
                  <c:v>2592748326</c:v>
                </c:pt>
                <c:pt idx="215">
                  <c:v>4359185251</c:v>
                </c:pt>
                <c:pt idx="216">
                  <c:v>4617193766</c:v>
                </c:pt>
                <c:pt idx="217">
                  <c:v>7841408420</c:v>
                </c:pt>
                <c:pt idx="218">
                  <c:v>4347109431</c:v>
                </c:pt>
                <c:pt idx="219">
                  <c:v>6052215232</c:v>
                </c:pt>
                <c:pt idx="220">
                  <c:v>9757034495</c:v>
                </c:pt>
                <c:pt idx="221">
                  <c:v>6420815401</c:v>
                </c:pt>
                <c:pt idx="222">
                  <c:v>9135086203</c:v>
                </c:pt>
                <c:pt idx="223">
                  <c:v>8235494590</c:v>
                </c:pt>
                <c:pt idx="224">
                  <c:v>1761952757</c:v>
                </c:pt>
                <c:pt idx="225">
                  <c:v>2897053453</c:v>
                </c:pt>
                <c:pt idx="226">
                  <c:v>8547510613</c:v>
                </c:pt>
                <c:pt idx="227">
                  <c:v>7404406951</c:v>
                </c:pt>
                <c:pt idx="228">
                  <c:v>7684446452</c:v>
                </c:pt>
                <c:pt idx="229">
                  <c:v>7654235615</c:v>
                </c:pt>
                <c:pt idx="230">
                  <c:v>8846969480</c:v>
                </c:pt>
                <c:pt idx="231">
                  <c:v>9170322392</c:v>
                </c:pt>
                <c:pt idx="232">
                  <c:v>4568163188</c:v>
                </c:pt>
                <c:pt idx="233">
                  <c:v>4403611281</c:v>
                </c:pt>
                <c:pt idx="234">
                  <c:v>8147561490</c:v>
                </c:pt>
                <c:pt idx="235">
                  <c:v>4166925253</c:v>
                </c:pt>
                <c:pt idx="236">
                  <c:v>7679082111</c:v>
                </c:pt>
                <c:pt idx="237">
                  <c:v>2968496867</c:v>
                </c:pt>
                <c:pt idx="238">
                  <c:v>8788271099</c:v>
                </c:pt>
                <c:pt idx="239">
                  <c:v>4958325700</c:v>
                </c:pt>
                <c:pt idx="240">
                  <c:v>5181997104</c:v>
                </c:pt>
                <c:pt idx="241">
                  <c:v>9124168149</c:v>
                </c:pt>
                <c:pt idx="242">
                  <c:v>5327187322</c:v>
                </c:pt>
                <c:pt idx="243">
                  <c:v>707040051</c:v>
                </c:pt>
                <c:pt idx="244">
                  <c:v>3996919735</c:v>
                </c:pt>
                <c:pt idx="245">
                  <c:v>6134047600</c:v>
                </c:pt>
                <c:pt idx="246">
                  <c:v>6670615000</c:v>
                </c:pt>
                <c:pt idx="247">
                  <c:v>2031859285</c:v>
                </c:pt>
                <c:pt idx="248">
                  <c:v>7105866446</c:v>
                </c:pt>
                <c:pt idx="249">
                  <c:v>6818923836</c:v>
                </c:pt>
                <c:pt idx="250">
                  <c:v>32824416</c:v>
                </c:pt>
                <c:pt idx="251">
                  <c:v>135226120</c:v>
                </c:pt>
                <c:pt idx="252">
                  <c:v>462314030</c:v>
                </c:pt>
                <c:pt idx="253">
                  <c:v>4512295410</c:v>
                </c:pt>
                <c:pt idx="254">
                  <c:v>6063766529</c:v>
                </c:pt>
                <c:pt idx="255">
                  <c:v>7608580178</c:v>
                </c:pt>
                <c:pt idx="256">
                  <c:v>3337555411</c:v>
                </c:pt>
                <c:pt idx="257">
                  <c:v>443053049</c:v>
                </c:pt>
                <c:pt idx="258">
                  <c:v>4373952906</c:v>
                </c:pt>
                <c:pt idx="259">
                  <c:v>5628548766</c:v>
                </c:pt>
                <c:pt idx="260">
                  <c:v>1975528042</c:v>
                </c:pt>
                <c:pt idx="261">
                  <c:v>5344777825</c:v>
                </c:pt>
                <c:pt idx="262">
                  <c:v>1345394004</c:v>
                </c:pt>
                <c:pt idx="263">
                  <c:v>4973434876</c:v>
                </c:pt>
                <c:pt idx="264">
                  <c:v>962664014</c:v>
                </c:pt>
                <c:pt idx="265">
                  <c:v>5136757914</c:v>
                </c:pt>
                <c:pt idx="266">
                  <c:v>6019482456</c:v>
                </c:pt>
                <c:pt idx="267">
                  <c:v>7586479828</c:v>
                </c:pt>
                <c:pt idx="268">
                  <c:v>2377582567</c:v>
                </c:pt>
                <c:pt idx="269">
                  <c:v>6129622015</c:v>
                </c:pt>
                <c:pt idx="270">
                  <c:v>5521981896</c:v>
                </c:pt>
                <c:pt idx="271">
                  <c:v>8852652663</c:v>
                </c:pt>
                <c:pt idx="272">
                  <c:v>3562622880</c:v>
                </c:pt>
                <c:pt idx="273">
                  <c:v>6556638625</c:v>
                </c:pt>
                <c:pt idx="274">
                  <c:v>5094056077</c:v>
                </c:pt>
                <c:pt idx="275">
                  <c:v>2152077660</c:v>
                </c:pt>
                <c:pt idx="276">
                  <c:v>6464056654</c:v>
                </c:pt>
                <c:pt idx="277">
                  <c:v>5948476340</c:v>
                </c:pt>
                <c:pt idx="278">
                  <c:v>919010105</c:v>
                </c:pt>
                <c:pt idx="279">
                  <c:v>4233921439</c:v>
                </c:pt>
                <c:pt idx="280">
                  <c:v>8270481327</c:v>
                </c:pt>
                <c:pt idx="281">
                  <c:v>4066817890</c:v>
                </c:pt>
                <c:pt idx="282">
                  <c:v>5635417353</c:v>
                </c:pt>
                <c:pt idx="283">
                  <c:v>5168332870</c:v>
                </c:pt>
                <c:pt idx="284">
                  <c:v>7115509980</c:v>
                </c:pt>
                <c:pt idx="285">
                  <c:v>150829825</c:v>
                </c:pt>
                <c:pt idx="286">
                  <c:v>8435072738</c:v>
                </c:pt>
                <c:pt idx="287">
                  <c:v>9949427932</c:v>
                </c:pt>
                <c:pt idx="288">
                  <c:v>3012870555</c:v>
                </c:pt>
                <c:pt idx="289">
                  <c:v>3910559484</c:v>
                </c:pt>
                <c:pt idx="290">
                  <c:v>6851689839</c:v>
                </c:pt>
                <c:pt idx="291">
                  <c:v>6990114193</c:v>
                </c:pt>
                <c:pt idx="292">
                  <c:v>1555319483</c:v>
                </c:pt>
                <c:pt idx="293">
                  <c:v>2246640407</c:v>
                </c:pt>
                <c:pt idx="294">
                  <c:v>8122265960</c:v>
                </c:pt>
                <c:pt idx="295">
                  <c:v>878963979</c:v>
                </c:pt>
                <c:pt idx="296">
                  <c:v>1760805688</c:v>
                </c:pt>
                <c:pt idx="297">
                  <c:v>7449754630</c:v>
                </c:pt>
                <c:pt idx="298">
                  <c:v>1374829579</c:v>
                </c:pt>
                <c:pt idx="299">
                  <c:v>7954402150</c:v>
                </c:pt>
                <c:pt idx="300">
                  <c:v>8591625773</c:v>
                </c:pt>
                <c:pt idx="301">
                  <c:v>7071584850</c:v>
                </c:pt>
                <c:pt idx="302">
                  <c:v>9317288545</c:v>
                </c:pt>
                <c:pt idx="303">
                  <c:v>2344162232</c:v>
                </c:pt>
                <c:pt idx="304">
                  <c:v>3905233185</c:v>
                </c:pt>
                <c:pt idx="305">
                  <c:v>3224876441</c:v>
                </c:pt>
                <c:pt idx="306">
                  <c:v>9178648556</c:v>
                </c:pt>
                <c:pt idx="307">
                  <c:v>5453005432</c:v>
                </c:pt>
                <c:pt idx="308">
                  <c:v>91949327</c:v>
                </c:pt>
                <c:pt idx="309">
                  <c:v>3681220875</c:v>
                </c:pt>
                <c:pt idx="310">
                  <c:v>4281037845</c:v>
                </c:pt>
                <c:pt idx="311">
                  <c:v>1623127726</c:v>
                </c:pt>
                <c:pt idx="312">
                  <c:v>922452431</c:v>
                </c:pt>
                <c:pt idx="313">
                  <c:v>6011701965</c:v>
                </c:pt>
                <c:pt idx="314">
                  <c:v>8669326566</c:v>
                </c:pt>
                <c:pt idx="315">
                  <c:v>6712241944</c:v>
                </c:pt>
                <c:pt idx="316">
                  <c:v>3388630615</c:v>
                </c:pt>
                <c:pt idx="317">
                  <c:v>2599514711</c:v>
                </c:pt>
                <c:pt idx="318">
                  <c:v>5866702207</c:v>
                </c:pt>
                <c:pt idx="319">
                  <c:v>5444986418</c:v>
                </c:pt>
                <c:pt idx="320">
                  <c:v>4749506982</c:v>
                </c:pt>
                <c:pt idx="321">
                  <c:v>1368682618</c:v>
                </c:pt>
                <c:pt idx="322">
                  <c:v>6497585672</c:v>
                </c:pt>
                <c:pt idx="323">
                  <c:v>3290467481</c:v>
                </c:pt>
                <c:pt idx="324">
                  <c:v>8159733313</c:v>
                </c:pt>
                <c:pt idx="325">
                  <c:v>255218850</c:v>
                </c:pt>
                <c:pt idx="326">
                  <c:v>2662615125</c:v>
                </c:pt>
                <c:pt idx="327">
                  <c:v>6009213150</c:v>
                </c:pt>
                <c:pt idx="328">
                  <c:v>2639969927</c:v>
                </c:pt>
                <c:pt idx="329">
                  <c:v>8974863650</c:v>
                </c:pt>
                <c:pt idx="330">
                  <c:v>7650109992</c:v>
                </c:pt>
                <c:pt idx="331">
                  <c:v>906697050</c:v>
                </c:pt>
                <c:pt idx="332">
                  <c:v>3278938836</c:v>
                </c:pt>
                <c:pt idx="333">
                  <c:v>2594577138</c:v>
                </c:pt>
                <c:pt idx="334">
                  <c:v>7724454698</c:v>
                </c:pt>
                <c:pt idx="335">
                  <c:v>14563673</c:v>
                </c:pt>
                <c:pt idx="336">
                  <c:v>1743722788</c:v>
                </c:pt>
                <c:pt idx="337">
                  <c:v>1218350571</c:v>
                </c:pt>
                <c:pt idx="338">
                  <c:v>4092191324</c:v>
                </c:pt>
                <c:pt idx="339">
                  <c:v>1117956415</c:v>
                </c:pt>
                <c:pt idx="340">
                  <c:v>7760669755</c:v>
                </c:pt>
                <c:pt idx="341">
                  <c:v>3840260744</c:v>
                </c:pt>
                <c:pt idx="342">
                  <c:v>1910138827</c:v>
                </c:pt>
                <c:pt idx="343">
                  <c:v>6296120486</c:v>
                </c:pt>
                <c:pt idx="344">
                  <c:v>3053116367</c:v>
                </c:pt>
                <c:pt idx="345">
                  <c:v>6334852515</c:v>
                </c:pt>
                <c:pt idx="346">
                  <c:v>755285662</c:v>
                </c:pt>
                <c:pt idx="347">
                  <c:v>4013984555</c:v>
                </c:pt>
                <c:pt idx="348">
                  <c:v>5001120233</c:v>
                </c:pt>
                <c:pt idx="349">
                  <c:v>2227748613</c:v>
                </c:pt>
                <c:pt idx="350">
                  <c:v>9508266279</c:v>
                </c:pt>
                <c:pt idx="351">
                  <c:v>7352327584</c:v>
                </c:pt>
                <c:pt idx="352">
                  <c:v>412064006</c:v>
                </c:pt>
                <c:pt idx="353">
                  <c:v>7060675078</c:v>
                </c:pt>
                <c:pt idx="354">
                  <c:v>4811328329</c:v>
                </c:pt>
                <c:pt idx="355">
                  <c:v>2139704355</c:v>
                </c:pt>
                <c:pt idx="356">
                  <c:v>5487049637</c:v>
                </c:pt>
                <c:pt idx="357">
                  <c:v>4990717740</c:v>
                </c:pt>
                <c:pt idx="358">
                  <c:v>9254695793</c:v>
                </c:pt>
                <c:pt idx="359">
                  <c:v>395717256</c:v>
                </c:pt>
                <c:pt idx="360">
                  <c:v>560325355</c:v>
                </c:pt>
                <c:pt idx="361">
                  <c:v>3163305172</c:v>
                </c:pt>
                <c:pt idx="362">
                  <c:v>3315900086</c:v>
                </c:pt>
                <c:pt idx="363">
                  <c:v>3957901421</c:v>
                </c:pt>
                <c:pt idx="364">
                  <c:v>9867443535</c:v>
                </c:pt>
                <c:pt idx="365">
                  <c:v>8922044578</c:v>
                </c:pt>
                <c:pt idx="366">
                  <c:v>5340040674</c:v>
                </c:pt>
                <c:pt idx="367">
                  <c:v>5515859324</c:v>
                </c:pt>
                <c:pt idx="368">
                  <c:v>7814075262</c:v>
                </c:pt>
                <c:pt idx="369">
                  <c:v>5784447424</c:v>
                </c:pt>
                <c:pt idx="370">
                  <c:v>6315435807</c:v>
                </c:pt>
                <c:pt idx="371">
                  <c:v>7935032157</c:v>
                </c:pt>
                <c:pt idx="372">
                  <c:v>8475857663</c:v>
                </c:pt>
                <c:pt idx="373">
                  <c:v>9368382832</c:v>
                </c:pt>
                <c:pt idx="374">
                  <c:v>359764371</c:v>
                </c:pt>
                <c:pt idx="375">
                  <c:v>8963035204</c:v>
                </c:pt>
                <c:pt idx="376">
                  <c:v>6438197300</c:v>
                </c:pt>
                <c:pt idx="377">
                  <c:v>2289429260</c:v>
                </c:pt>
                <c:pt idx="378">
                  <c:v>8106727513</c:v>
                </c:pt>
                <c:pt idx="379">
                  <c:v>1773552694</c:v>
                </c:pt>
                <c:pt idx="380">
                  <c:v>3560869110</c:v>
                </c:pt>
                <c:pt idx="381">
                  <c:v>5049815681</c:v>
                </c:pt>
                <c:pt idx="382">
                  <c:v>2542710937</c:v>
                </c:pt>
                <c:pt idx="383">
                  <c:v>395974097</c:v>
                </c:pt>
                <c:pt idx="384">
                  <c:v>6928951699</c:v>
                </c:pt>
                <c:pt idx="385">
                  <c:v>3892171483</c:v>
                </c:pt>
                <c:pt idx="386">
                  <c:v>5340828204</c:v>
                </c:pt>
                <c:pt idx="387">
                  <c:v>4151204288</c:v>
                </c:pt>
                <c:pt idx="388">
                  <c:v>874839351</c:v>
                </c:pt>
                <c:pt idx="389">
                  <c:v>3216753034</c:v>
                </c:pt>
                <c:pt idx="390">
                  <c:v>890039364</c:v>
                </c:pt>
                <c:pt idx="391">
                  <c:v>6631169046</c:v>
                </c:pt>
                <c:pt idx="392">
                  <c:v>1536406201</c:v>
                </c:pt>
                <c:pt idx="393">
                  <c:v>3892917027</c:v>
                </c:pt>
                <c:pt idx="394">
                  <c:v>541371509</c:v>
                </c:pt>
                <c:pt idx="395">
                  <c:v>4130773992</c:v>
                </c:pt>
                <c:pt idx="396">
                  <c:v>2075922780</c:v>
                </c:pt>
                <c:pt idx="397">
                  <c:v>2907984578</c:v>
                </c:pt>
                <c:pt idx="398">
                  <c:v>1034030167</c:v>
                </c:pt>
                <c:pt idx="399">
                  <c:v>2466507439</c:v>
                </c:pt>
                <c:pt idx="400">
                  <c:v>7381890240</c:v>
                </c:pt>
                <c:pt idx="401">
                  <c:v>3624694766</c:v>
                </c:pt>
                <c:pt idx="402">
                  <c:v>9943485825</c:v>
                </c:pt>
                <c:pt idx="403">
                  <c:v>9830259838</c:v>
                </c:pt>
                <c:pt idx="404">
                  <c:v>8469518593</c:v>
                </c:pt>
                <c:pt idx="405">
                  <c:v>2231707888</c:v>
                </c:pt>
                <c:pt idx="406">
                  <c:v>892201045</c:v>
                </c:pt>
                <c:pt idx="407">
                  <c:v>8469542095</c:v>
                </c:pt>
                <c:pt idx="408">
                  <c:v>8309604920</c:v>
                </c:pt>
                <c:pt idx="409">
                  <c:v>4263649400</c:v>
                </c:pt>
                <c:pt idx="410">
                  <c:v>3759638708</c:v>
                </c:pt>
                <c:pt idx="411">
                  <c:v>2982002434</c:v>
                </c:pt>
                <c:pt idx="412">
                  <c:v>5694287304</c:v>
                </c:pt>
                <c:pt idx="413">
                  <c:v>9454299697</c:v>
                </c:pt>
                <c:pt idx="414">
                  <c:v>5233686503</c:v>
                </c:pt>
                <c:pt idx="415">
                  <c:v>8568558984</c:v>
                </c:pt>
                <c:pt idx="416">
                  <c:v>7745196043</c:v>
                </c:pt>
                <c:pt idx="417">
                  <c:v>2361286262</c:v>
                </c:pt>
                <c:pt idx="418">
                  <c:v>1246531097</c:v>
                </c:pt>
                <c:pt idx="419">
                  <c:v>7428733979</c:v>
                </c:pt>
                <c:pt idx="420">
                  <c:v>5172027556</c:v>
                </c:pt>
                <c:pt idx="421">
                  <c:v>7905770729</c:v>
                </c:pt>
                <c:pt idx="422">
                  <c:v>9232692708</c:v>
                </c:pt>
                <c:pt idx="423">
                  <c:v>6754163488</c:v>
                </c:pt>
                <c:pt idx="424">
                  <c:v>5021955152</c:v>
                </c:pt>
                <c:pt idx="425">
                  <c:v>1165686007</c:v>
                </c:pt>
                <c:pt idx="426">
                  <c:v>1317392191</c:v>
                </c:pt>
                <c:pt idx="427">
                  <c:v>9264704493</c:v>
                </c:pt>
                <c:pt idx="428">
                  <c:v>376948396</c:v>
                </c:pt>
                <c:pt idx="429">
                  <c:v>8834292766</c:v>
                </c:pt>
                <c:pt idx="430">
                  <c:v>4767169453</c:v>
                </c:pt>
                <c:pt idx="431">
                  <c:v>7878816190</c:v>
                </c:pt>
                <c:pt idx="432">
                  <c:v>4580127889</c:v>
                </c:pt>
                <c:pt idx="433">
                  <c:v>8440079761</c:v>
                </c:pt>
                <c:pt idx="434">
                  <c:v>829726675</c:v>
                </c:pt>
                <c:pt idx="435">
                  <c:v>6177903444</c:v>
                </c:pt>
                <c:pt idx="436">
                  <c:v>9200676634</c:v>
                </c:pt>
                <c:pt idx="437">
                  <c:v>4847313127</c:v>
                </c:pt>
                <c:pt idx="438">
                  <c:v>8517764617</c:v>
                </c:pt>
                <c:pt idx="439">
                  <c:v>3934447538</c:v>
                </c:pt>
                <c:pt idx="440">
                  <c:v>4588929984</c:v>
                </c:pt>
                <c:pt idx="441">
                  <c:v>125493037</c:v>
                </c:pt>
                <c:pt idx="442">
                  <c:v>2118827784</c:v>
                </c:pt>
                <c:pt idx="443">
                  <c:v>5660988717</c:v>
                </c:pt>
                <c:pt idx="444">
                  <c:v>3003062417</c:v>
                </c:pt>
                <c:pt idx="445">
                  <c:v>1557687692</c:v>
                </c:pt>
                <c:pt idx="446">
                  <c:v>4960181869</c:v>
                </c:pt>
                <c:pt idx="447">
                  <c:v>5210467198</c:v>
                </c:pt>
                <c:pt idx="448">
                  <c:v>2416240994</c:v>
                </c:pt>
                <c:pt idx="449">
                  <c:v>8606257117</c:v>
                </c:pt>
                <c:pt idx="450">
                  <c:v>5497041647</c:v>
                </c:pt>
                <c:pt idx="451">
                  <c:v>1066196028</c:v>
                </c:pt>
                <c:pt idx="452">
                  <c:v>3437958275</c:v>
                </c:pt>
                <c:pt idx="453">
                  <c:v>8236421317</c:v>
                </c:pt>
                <c:pt idx="454">
                  <c:v>8347585385</c:v>
                </c:pt>
                <c:pt idx="455">
                  <c:v>3435884185</c:v>
                </c:pt>
                <c:pt idx="456">
                  <c:v>4278610947</c:v>
                </c:pt>
                <c:pt idx="457">
                  <c:v>4280950784</c:v>
                </c:pt>
                <c:pt idx="458">
                  <c:v>3684660108</c:v>
                </c:pt>
                <c:pt idx="459">
                  <c:v>2836657502</c:v>
                </c:pt>
                <c:pt idx="460">
                  <c:v>1196510385</c:v>
                </c:pt>
                <c:pt idx="461">
                  <c:v>4643137908</c:v>
                </c:pt>
                <c:pt idx="462">
                  <c:v>206287429</c:v>
                </c:pt>
                <c:pt idx="463">
                  <c:v>6257300991</c:v>
                </c:pt>
                <c:pt idx="464">
                  <c:v>8242181330</c:v>
                </c:pt>
                <c:pt idx="465">
                  <c:v>3902497181</c:v>
                </c:pt>
                <c:pt idx="466">
                  <c:v>2758636468</c:v>
                </c:pt>
                <c:pt idx="467">
                  <c:v>8064836646</c:v>
                </c:pt>
                <c:pt idx="468">
                  <c:v>4820462075</c:v>
                </c:pt>
                <c:pt idx="469">
                  <c:v>274355906</c:v>
                </c:pt>
                <c:pt idx="470">
                  <c:v>8016298982</c:v>
                </c:pt>
                <c:pt idx="471">
                  <c:v>8516085821</c:v>
                </c:pt>
                <c:pt idx="472">
                  <c:v>5555793510</c:v>
                </c:pt>
                <c:pt idx="473">
                  <c:v>1168145465</c:v>
                </c:pt>
                <c:pt idx="474">
                  <c:v>6715642354</c:v>
                </c:pt>
                <c:pt idx="475">
                  <c:v>9939040318</c:v>
                </c:pt>
                <c:pt idx="476">
                  <c:v>2234891930</c:v>
                </c:pt>
                <c:pt idx="477">
                  <c:v>8424460006</c:v>
                </c:pt>
                <c:pt idx="478">
                  <c:v>6774452590</c:v>
                </c:pt>
                <c:pt idx="479">
                  <c:v>4114580549</c:v>
                </c:pt>
                <c:pt idx="480">
                  <c:v>700409661</c:v>
                </c:pt>
                <c:pt idx="481">
                  <c:v>6282806445</c:v>
                </c:pt>
                <c:pt idx="482">
                  <c:v>8536852151</c:v>
                </c:pt>
                <c:pt idx="483">
                  <c:v>7379254936</c:v>
                </c:pt>
                <c:pt idx="484">
                  <c:v>5310024735</c:v>
                </c:pt>
                <c:pt idx="485">
                  <c:v>957813287</c:v>
                </c:pt>
                <c:pt idx="486">
                  <c:v>561519013</c:v>
                </c:pt>
                <c:pt idx="487">
                  <c:v>3714709932</c:v>
                </c:pt>
                <c:pt idx="488">
                  <c:v>9543374791</c:v>
                </c:pt>
                <c:pt idx="489">
                  <c:v>7627986044</c:v>
                </c:pt>
                <c:pt idx="490">
                  <c:v>1081873469</c:v>
                </c:pt>
                <c:pt idx="491">
                  <c:v>8912822020</c:v>
                </c:pt>
                <c:pt idx="492">
                  <c:v>2730960716</c:v>
                </c:pt>
                <c:pt idx="493">
                  <c:v>6494644449</c:v>
                </c:pt>
                <c:pt idx="494">
                  <c:v>3806289484</c:v>
                </c:pt>
                <c:pt idx="495">
                  <c:v>9203432051</c:v>
                </c:pt>
                <c:pt idx="496">
                  <c:v>2872467084</c:v>
                </c:pt>
                <c:pt idx="497">
                  <c:v>8398448113</c:v>
                </c:pt>
                <c:pt idx="498">
                  <c:v>4479002820</c:v>
                </c:pt>
                <c:pt idx="499">
                  <c:v>534400620</c:v>
                </c:pt>
                <c:pt idx="500">
                  <c:v>739226509</c:v>
                </c:pt>
              </c:strCache>
            </c:strRef>
          </c:cat>
          <c:val>
            <c:numRef>
              <c:f>'Strategy 2'!$C$6:$C$507</c:f>
              <c:numCache>
                <c:formatCode>_("$"* #,##0_);_("$"* \(#,##0\);_("$"* "-"??_);_(@_)</c:formatCode>
                <c:ptCount val="501"/>
                <c:pt idx="0">
                  <c:v>16434</c:v>
                </c:pt>
                <c:pt idx="1">
                  <c:v>16434</c:v>
                </c:pt>
                <c:pt idx="2">
                  <c:v>16434</c:v>
                </c:pt>
                <c:pt idx="3">
                  <c:v>16434</c:v>
                </c:pt>
                <c:pt idx="4">
                  <c:v>16448</c:v>
                </c:pt>
                <c:pt idx="5">
                  <c:v>16460</c:v>
                </c:pt>
                <c:pt idx="6">
                  <c:v>16469</c:v>
                </c:pt>
                <c:pt idx="7">
                  <c:v>16470</c:v>
                </c:pt>
                <c:pt idx="8">
                  <c:v>16472</c:v>
                </c:pt>
                <c:pt idx="9">
                  <c:v>16473</c:v>
                </c:pt>
                <c:pt idx="10">
                  <c:v>16477</c:v>
                </c:pt>
                <c:pt idx="11">
                  <c:v>16478</c:v>
                </c:pt>
                <c:pt idx="12">
                  <c:v>16484</c:v>
                </c:pt>
                <c:pt idx="13">
                  <c:v>16492</c:v>
                </c:pt>
                <c:pt idx="14">
                  <c:v>16494</c:v>
                </c:pt>
                <c:pt idx="15">
                  <c:v>16500</c:v>
                </c:pt>
                <c:pt idx="16">
                  <c:v>16501</c:v>
                </c:pt>
                <c:pt idx="17">
                  <c:v>16514</c:v>
                </c:pt>
                <c:pt idx="18">
                  <c:v>16515</c:v>
                </c:pt>
                <c:pt idx="19">
                  <c:v>16517</c:v>
                </c:pt>
                <c:pt idx="20">
                  <c:v>16527</c:v>
                </c:pt>
                <c:pt idx="21">
                  <c:v>16530</c:v>
                </c:pt>
                <c:pt idx="22">
                  <c:v>16533</c:v>
                </c:pt>
                <c:pt idx="23">
                  <c:v>16537</c:v>
                </c:pt>
                <c:pt idx="24">
                  <c:v>16544</c:v>
                </c:pt>
                <c:pt idx="25">
                  <c:v>16547</c:v>
                </c:pt>
                <c:pt idx="26">
                  <c:v>16547</c:v>
                </c:pt>
                <c:pt idx="27">
                  <c:v>16548</c:v>
                </c:pt>
                <c:pt idx="28">
                  <c:v>16556</c:v>
                </c:pt>
                <c:pt idx="29">
                  <c:v>16559</c:v>
                </c:pt>
                <c:pt idx="30">
                  <c:v>16563</c:v>
                </c:pt>
                <c:pt idx="31">
                  <c:v>16571</c:v>
                </c:pt>
                <c:pt idx="32">
                  <c:v>16574</c:v>
                </c:pt>
                <c:pt idx="33">
                  <c:v>16581</c:v>
                </c:pt>
                <c:pt idx="34">
                  <c:v>16591</c:v>
                </c:pt>
                <c:pt idx="35">
                  <c:v>16594</c:v>
                </c:pt>
                <c:pt idx="36">
                  <c:v>16595</c:v>
                </c:pt>
                <c:pt idx="37">
                  <c:v>16599</c:v>
                </c:pt>
                <c:pt idx="38">
                  <c:v>16600</c:v>
                </c:pt>
                <c:pt idx="39">
                  <c:v>16600</c:v>
                </c:pt>
                <c:pt idx="40">
                  <c:v>16603</c:v>
                </c:pt>
                <c:pt idx="41">
                  <c:v>16610</c:v>
                </c:pt>
                <c:pt idx="42">
                  <c:v>16621</c:v>
                </c:pt>
                <c:pt idx="43">
                  <c:v>16623</c:v>
                </c:pt>
                <c:pt idx="44">
                  <c:v>16624</c:v>
                </c:pt>
                <c:pt idx="45">
                  <c:v>16626</c:v>
                </c:pt>
                <c:pt idx="46">
                  <c:v>16630</c:v>
                </c:pt>
                <c:pt idx="47">
                  <c:v>16630</c:v>
                </c:pt>
                <c:pt idx="48">
                  <c:v>16633</c:v>
                </c:pt>
                <c:pt idx="49">
                  <c:v>16633</c:v>
                </c:pt>
                <c:pt idx="50">
                  <c:v>16638</c:v>
                </c:pt>
                <c:pt idx="51">
                  <c:v>16639</c:v>
                </c:pt>
                <c:pt idx="52">
                  <c:v>16641</c:v>
                </c:pt>
                <c:pt idx="53">
                  <c:v>16642</c:v>
                </c:pt>
                <c:pt idx="54">
                  <c:v>16643</c:v>
                </c:pt>
                <c:pt idx="55">
                  <c:v>16652</c:v>
                </c:pt>
                <c:pt idx="56">
                  <c:v>16654</c:v>
                </c:pt>
                <c:pt idx="57">
                  <c:v>16665</c:v>
                </c:pt>
                <c:pt idx="58">
                  <c:v>16666</c:v>
                </c:pt>
                <c:pt idx="59">
                  <c:v>16686</c:v>
                </c:pt>
                <c:pt idx="60">
                  <c:v>16693</c:v>
                </c:pt>
                <c:pt idx="61">
                  <c:v>16700</c:v>
                </c:pt>
                <c:pt idx="62">
                  <c:v>16701</c:v>
                </c:pt>
                <c:pt idx="63">
                  <c:v>16709</c:v>
                </c:pt>
                <c:pt idx="64">
                  <c:v>16712</c:v>
                </c:pt>
                <c:pt idx="65">
                  <c:v>16717</c:v>
                </c:pt>
                <c:pt idx="66">
                  <c:v>16721</c:v>
                </c:pt>
                <c:pt idx="67">
                  <c:v>16729</c:v>
                </c:pt>
                <c:pt idx="68">
                  <c:v>16734</c:v>
                </c:pt>
                <c:pt idx="69">
                  <c:v>16738</c:v>
                </c:pt>
                <c:pt idx="70">
                  <c:v>16743</c:v>
                </c:pt>
                <c:pt idx="71">
                  <c:v>16744</c:v>
                </c:pt>
                <c:pt idx="72">
                  <c:v>16749</c:v>
                </c:pt>
                <c:pt idx="73">
                  <c:v>16752</c:v>
                </c:pt>
                <c:pt idx="74">
                  <c:v>16757</c:v>
                </c:pt>
                <c:pt idx="75">
                  <c:v>16760</c:v>
                </c:pt>
                <c:pt idx="76">
                  <c:v>16770</c:v>
                </c:pt>
                <c:pt idx="77">
                  <c:v>16771</c:v>
                </c:pt>
                <c:pt idx="78">
                  <c:v>16776</c:v>
                </c:pt>
                <c:pt idx="79">
                  <c:v>16778</c:v>
                </c:pt>
                <c:pt idx="80">
                  <c:v>16780</c:v>
                </c:pt>
                <c:pt idx="81">
                  <c:v>16783</c:v>
                </c:pt>
                <c:pt idx="82">
                  <c:v>16784</c:v>
                </c:pt>
                <c:pt idx="83">
                  <c:v>16790</c:v>
                </c:pt>
                <c:pt idx="84">
                  <c:v>16791</c:v>
                </c:pt>
                <c:pt idx="85">
                  <c:v>16794</c:v>
                </c:pt>
                <c:pt idx="86">
                  <c:v>16797</c:v>
                </c:pt>
                <c:pt idx="87">
                  <c:v>16801</c:v>
                </c:pt>
                <c:pt idx="88">
                  <c:v>16806</c:v>
                </c:pt>
                <c:pt idx="89">
                  <c:v>16812</c:v>
                </c:pt>
                <c:pt idx="90">
                  <c:v>16813</c:v>
                </c:pt>
                <c:pt idx="91">
                  <c:v>16821</c:v>
                </c:pt>
                <c:pt idx="92">
                  <c:v>16827</c:v>
                </c:pt>
                <c:pt idx="93">
                  <c:v>16834</c:v>
                </c:pt>
                <c:pt idx="94">
                  <c:v>16848</c:v>
                </c:pt>
                <c:pt idx="95">
                  <c:v>16861</c:v>
                </c:pt>
                <c:pt idx="96">
                  <c:v>16862</c:v>
                </c:pt>
                <c:pt idx="97">
                  <c:v>16867</c:v>
                </c:pt>
                <c:pt idx="98">
                  <c:v>16874</c:v>
                </c:pt>
                <c:pt idx="99">
                  <c:v>16876</c:v>
                </c:pt>
                <c:pt idx="100">
                  <c:v>16877</c:v>
                </c:pt>
                <c:pt idx="101">
                  <c:v>16883</c:v>
                </c:pt>
                <c:pt idx="102">
                  <c:v>16884</c:v>
                </c:pt>
                <c:pt idx="103">
                  <c:v>16884</c:v>
                </c:pt>
                <c:pt idx="104">
                  <c:v>16891</c:v>
                </c:pt>
                <c:pt idx="105">
                  <c:v>16892</c:v>
                </c:pt>
                <c:pt idx="106">
                  <c:v>16900</c:v>
                </c:pt>
                <c:pt idx="107">
                  <c:v>16902</c:v>
                </c:pt>
                <c:pt idx="108">
                  <c:v>16914</c:v>
                </c:pt>
                <c:pt idx="109">
                  <c:v>16923</c:v>
                </c:pt>
                <c:pt idx="110">
                  <c:v>16936</c:v>
                </c:pt>
                <c:pt idx="111">
                  <c:v>16958</c:v>
                </c:pt>
                <c:pt idx="112">
                  <c:v>16971</c:v>
                </c:pt>
                <c:pt idx="113">
                  <c:v>16971</c:v>
                </c:pt>
                <c:pt idx="114">
                  <c:v>16972</c:v>
                </c:pt>
                <c:pt idx="115">
                  <c:v>16978</c:v>
                </c:pt>
                <c:pt idx="116">
                  <c:v>16978</c:v>
                </c:pt>
                <c:pt idx="117">
                  <c:v>16982</c:v>
                </c:pt>
                <c:pt idx="118">
                  <c:v>16983</c:v>
                </c:pt>
                <c:pt idx="119">
                  <c:v>16986</c:v>
                </c:pt>
                <c:pt idx="120">
                  <c:v>16991</c:v>
                </c:pt>
                <c:pt idx="121">
                  <c:v>17001</c:v>
                </c:pt>
                <c:pt idx="122">
                  <c:v>17008</c:v>
                </c:pt>
                <c:pt idx="123">
                  <c:v>17013</c:v>
                </c:pt>
                <c:pt idx="124">
                  <c:v>17017</c:v>
                </c:pt>
                <c:pt idx="125">
                  <c:v>17025</c:v>
                </c:pt>
                <c:pt idx="126">
                  <c:v>17026</c:v>
                </c:pt>
                <c:pt idx="127">
                  <c:v>17032</c:v>
                </c:pt>
                <c:pt idx="128">
                  <c:v>17037</c:v>
                </c:pt>
                <c:pt idx="129">
                  <c:v>17045</c:v>
                </c:pt>
                <c:pt idx="130">
                  <c:v>17046</c:v>
                </c:pt>
                <c:pt idx="131">
                  <c:v>17048</c:v>
                </c:pt>
                <c:pt idx="132">
                  <c:v>17048</c:v>
                </c:pt>
                <c:pt idx="133">
                  <c:v>17057</c:v>
                </c:pt>
                <c:pt idx="134">
                  <c:v>17063</c:v>
                </c:pt>
                <c:pt idx="135">
                  <c:v>17076</c:v>
                </c:pt>
                <c:pt idx="136">
                  <c:v>17077</c:v>
                </c:pt>
                <c:pt idx="137">
                  <c:v>17086</c:v>
                </c:pt>
                <c:pt idx="138">
                  <c:v>17103</c:v>
                </c:pt>
                <c:pt idx="139">
                  <c:v>17120</c:v>
                </c:pt>
                <c:pt idx="140">
                  <c:v>17124</c:v>
                </c:pt>
                <c:pt idx="141">
                  <c:v>17127</c:v>
                </c:pt>
                <c:pt idx="142">
                  <c:v>17127</c:v>
                </c:pt>
                <c:pt idx="143">
                  <c:v>17131</c:v>
                </c:pt>
                <c:pt idx="144">
                  <c:v>17136</c:v>
                </c:pt>
                <c:pt idx="145">
                  <c:v>17140</c:v>
                </c:pt>
                <c:pt idx="146">
                  <c:v>17141</c:v>
                </c:pt>
                <c:pt idx="147">
                  <c:v>17143</c:v>
                </c:pt>
                <c:pt idx="148">
                  <c:v>17144</c:v>
                </c:pt>
                <c:pt idx="149">
                  <c:v>17147</c:v>
                </c:pt>
                <c:pt idx="150">
                  <c:v>17148</c:v>
                </c:pt>
                <c:pt idx="151">
                  <c:v>17150</c:v>
                </c:pt>
                <c:pt idx="152">
                  <c:v>17157</c:v>
                </c:pt>
                <c:pt idx="153">
                  <c:v>17160</c:v>
                </c:pt>
                <c:pt idx="154">
                  <c:v>17166</c:v>
                </c:pt>
                <c:pt idx="155">
                  <c:v>17171</c:v>
                </c:pt>
                <c:pt idx="156">
                  <c:v>17183</c:v>
                </c:pt>
                <c:pt idx="157">
                  <c:v>17184</c:v>
                </c:pt>
                <c:pt idx="158">
                  <c:v>17185</c:v>
                </c:pt>
                <c:pt idx="159">
                  <c:v>17195</c:v>
                </c:pt>
                <c:pt idx="160">
                  <c:v>17200</c:v>
                </c:pt>
                <c:pt idx="161">
                  <c:v>17211</c:v>
                </c:pt>
                <c:pt idx="162">
                  <c:v>17217</c:v>
                </c:pt>
                <c:pt idx="163">
                  <c:v>17235</c:v>
                </c:pt>
                <c:pt idx="164">
                  <c:v>17236</c:v>
                </c:pt>
                <c:pt idx="165">
                  <c:v>17241</c:v>
                </c:pt>
                <c:pt idx="166">
                  <c:v>17242</c:v>
                </c:pt>
                <c:pt idx="167">
                  <c:v>17244</c:v>
                </c:pt>
                <c:pt idx="168">
                  <c:v>17249</c:v>
                </c:pt>
                <c:pt idx="169">
                  <c:v>17256</c:v>
                </c:pt>
                <c:pt idx="170">
                  <c:v>17263</c:v>
                </c:pt>
                <c:pt idx="171">
                  <c:v>17269</c:v>
                </c:pt>
                <c:pt idx="172">
                  <c:v>17288</c:v>
                </c:pt>
                <c:pt idx="173">
                  <c:v>17288</c:v>
                </c:pt>
                <c:pt idx="174">
                  <c:v>17288</c:v>
                </c:pt>
                <c:pt idx="175">
                  <c:v>17291</c:v>
                </c:pt>
                <c:pt idx="176">
                  <c:v>17291</c:v>
                </c:pt>
                <c:pt idx="177">
                  <c:v>17294</c:v>
                </c:pt>
                <c:pt idx="178">
                  <c:v>17297</c:v>
                </c:pt>
                <c:pt idx="179">
                  <c:v>17300</c:v>
                </c:pt>
                <c:pt idx="180">
                  <c:v>17310</c:v>
                </c:pt>
                <c:pt idx="181">
                  <c:v>17315</c:v>
                </c:pt>
                <c:pt idx="182">
                  <c:v>17318</c:v>
                </c:pt>
                <c:pt idx="183">
                  <c:v>17323</c:v>
                </c:pt>
                <c:pt idx="184">
                  <c:v>17324</c:v>
                </c:pt>
                <c:pt idx="185">
                  <c:v>17333</c:v>
                </c:pt>
                <c:pt idx="186">
                  <c:v>17369</c:v>
                </c:pt>
                <c:pt idx="187">
                  <c:v>17373</c:v>
                </c:pt>
                <c:pt idx="188">
                  <c:v>17388</c:v>
                </c:pt>
                <c:pt idx="189">
                  <c:v>17391</c:v>
                </c:pt>
                <c:pt idx="190">
                  <c:v>17396</c:v>
                </c:pt>
                <c:pt idx="191">
                  <c:v>17406</c:v>
                </c:pt>
                <c:pt idx="192">
                  <c:v>17407</c:v>
                </c:pt>
                <c:pt idx="193">
                  <c:v>17414</c:v>
                </c:pt>
                <c:pt idx="194">
                  <c:v>17414</c:v>
                </c:pt>
                <c:pt idx="195">
                  <c:v>17419</c:v>
                </c:pt>
                <c:pt idx="196">
                  <c:v>17423</c:v>
                </c:pt>
                <c:pt idx="197">
                  <c:v>17428</c:v>
                </c:pt>
                <c:pt idx="198">
                  <c:v>17439</c:v>
                </c:pt>
                <c:pt idx="199">
                  <c:v>17441</c:v>
                </c:pt>
                <c:pt idx="200">
                  <c:v>17454</c:v>
                </c:pt>
                <c:pt idx="201">
                  <c:v>17461</c:v>
                </c:pt>
                <c:pt idx="202">
                  <c:v>17462</c:v>
                </c:pt>
                <c:pt idx="203">
                  <c:v>17465</c:v>
                </c:pt>
                <c:pt idx="204">
                  <c:v>17467</c:v>
                </c:pt>
                <c:pt idx="205">
                  <c:v>17473</c:v>
                </c:pt>
                <c:pt idx="206">
                  <c:v>17479</c:v>
                </c:pt>
                <c:pt idx="207">
                  <c:v>17481</c:v>
                </c:pt>
                <c:pt idx="208">
                  <c:v>17490</c:v>
                </c:pt>
                <c:pt idx="209">
                  <c:v>17495</c:v>
                </c:pt>
                <c:pt idx="210">
                  <c:v>17496</c:v>
                </c:pt>
                <c:pt idx="211">
                  <c:v>17498</c:v>
                </c:pt>
                <c:pt idx="212">
                  <c:v>17501</c:v>
                </c:pt>
                <c:pt idx="213">
                  <c:v>17504</c:v>
                </c:pt>
                <c:pt idx="214">
                  <c:v>17508</c:v>
                </c:pt>
                <c:pt idx="215">
                  <c:v>17512</c:v>
                </c:pt>
                <c:pt idx="216">
                  <c:v>17513</c:v>
                </c:pt>
                <c:pt idx="217">
                  <c:v>17519</c:v>
                </c:pt>
                <c:pt idx="218">
                  <c:v>17525</c:v>
                </c:pt>
                <c:pt idx="219">
                  <c:v>17530</c:v>
                </c:pt>
                <c:pt idx="220">
                  <c:v>17536</c:v>
                </c:pt>
                <c:pt idx="221">
                  <c:v>17547</c:v>
                </c:pt>
                <c:pt idx="222">
                  <c:v>17554</c:v>
                </c:pt>
                <c:pt idx="223">
                  <c:v>17561</c:v>
                </c:pt>
                <c:pt idx="224">
                  <c:v>17564</c:v>
                </c:pt>
                <c:pt idx="225">
                  <c:v>17564</c:v>
                </c:pt>
                <c:pt idx="226">
                  <c:v>17568</c:v>
                </c:pt>
                <c:pt idx="227">
                  <c:v>17575</c:v>
                </c:pt>
                <c:pt idx="228">
                  <c:v>17588</c:v>
                </c:pt>
                <c:pt idx="229">
                  <c:v>17594</c:v>
                </c:pt>
                <c:pt idx="230">
                  <c:v>17594</c:v>
                </c:pt>
                <c:pt idx="231">
                  <c:v>17600</c:v>
                </c:pt>
                <c:pt idx="232">
                  <c:v>17605</c:v>
                </c:pt>
                <c:pt idx="233">
                  <c:v>17619</c:v>
                </c:pt>
                <c:pt idx="234">
                  <c:v>17630</c:v>
                </c:pt>
                <c:pt idx="235">
                  <c:v>17635</c:v>
                </c:pt>
                <c:pt idx="236">
                  <c:v>17639</c:v>
                </c:pt>
                <c:pt idx="237">
                  <c:v>17664</c:v>
                </c:pt>
                <c:pt idx="238">
                  <c:v>17679</c:v>
                </c:pt>
                <c:pt idx="239">
                  <c:v>17688</c:v>
                </c:pt>
                <c:pt idx="240">
                  <c:v>17688</c:v>
                </c:pt>
                <c:pt idx="241">
                  <c:v>17691</c:v>
                </c:pt>
                <c:pt idx="242">
                  <c:v>17697</c:v>
                </c:pt>
                <c:pt idx="243">
                  <c:v>17700</c:v>
                </c:pt>
                <c:pt idx="244">
                  <c:v>17705</c:v>
                </c:pt>
                <c:pt idx="245">
                  <c:v>17705</c:v>
                </c:pt>
                <c:pt idx="246">
                  <c:v>17708</c:v>
                </c:pt>
                <c:pt idx="247">
                  <c:v>17710</c:v>
                </c:pt>
                <c:pt idx="248">
                  <c:v>17712</c:v>
                </c:pt>
                <c:pt idx="249">
                  <c:v>17713</c:v>
                </c:pt>
                <c:pt idx="250">
                  <c:v>17714</c:v>
                </c:pt>
                <c:pt idx="251">
                  <c:v>17721</c:v>
                </c:pt>
                <c:pt idx="252">
                  <c:v>17730</c:v>
                </c:pt>
                <c:pt idx="253">
                  <c:v>17733</c:v>
                </c:pt>
                <c:pt idx="254">
                  <c:v>17733</c:v>
                </c:pt>
                <c:pt idx="255">
                  <c:v>17735</c:v>
                </c:pt>
                <c:pt idx="256">
                  <c:v>17738</c:v>
                </c:pt>
                <c:pt idx="257">
                  <c:v>17741</c:v>
                </c:pt>
                <c:pt idx="258">
                  <c:v>17747</c:v>
                </c:pt>
                <c:pt idx="259">
                  <c:v>17755</c:v>
                </c:pt>
                <c:pt idx="260">
                  <c:v>17760</c:v>
                </c:pt>
                <c:pt idx="261">
                  <c:v>17762</c:v>
                </c:pt>
                <c:pt idx="262">
                  <c:v>17766</c:v>
                </c:pt>
                <c:pt idx="263">
                  <c:v>17776</c:v>
                </c:pt>
                <c:pt idx="264">
                  <c:v>17781</c:v>
                </c:pt>
                <c:pt idx="265">
                  <c:v>17785</c:v>
                </c:pt>
                <c:pt idx="266">
                  <c:v>17789</c:v>
                </c:pt>
                <c:pt idx="267">
                  <c:v>17800</c:v>
                </c:pt>
                <c:pt idx="268">
                  <c:v>17810</c:v>
                </c:pt>
                <c:pt idx="269">
                  <c:v>17812</c:v>
                </c:pt>
                <c:pt idx="270">
                  <c:v>17812</c:v>
                </c:pt>
                <c:pt idx="271">
                  <c:v>17813</c:v>
                </c:pt>
                <c:pt idx="272">
                  <c:v>17816</c:v>
                </c:pt>
                <c:pt idx="273">
                  <c:v>17816</c:v>
                </c:pt>
                <c:pt idx="274">
                  <c:v>17832</c:v>
                </c:pt>
                <c:pt idx="275">
                  <c:v>17861</c:v>
                </c:pt>
                <c:pt idx="276">
                  <c:v>17862</c:v>
                </c:pt>
                <c:pt idx="277">
                  <c:v>17862</c:v>
                </c:pt>
                <c:pt idx="278">
                  <c:v>17868</c:v>
                </c:pt>
                <c:pt idx="279">
                  <c:v>17871</c:v>
                </c:pt>
                <c:pt idx="280">
                  <c:v>17884</c:v>
                </c:pt>
                <c:pt idx="281">
                  <c:v>17888</c:v>
                </c:pt>
                <c:pt idx="282">
                  <c:v>17897</c:v>
                </c:pt>
                <c:pt idx="283">
                  <c:v>17908</c:v>
                </c:pt>
                <c:pt idx="284">
                  <c:v>17928</c:v>
                </c:pt>
                <c:pt idx="285">
                  <c:v>17932</c:v>
                </c:pt>
                <c:pt idx="286">
                  <c:v>17934</c:v>
                </c:pt>
                <c:pt idx="287">
                  <c:v>17956</c:v>
                </c:pt>
                <c:pt idx="288">
                  <c:v>17957</c:v>
                </c:pt>
                <c:pt idx="289">
                  <c:v>17959</c:v>
                </c:pt>
                <c:pt idx="290">
                  <c:v>17974</c:v>
                </c:pt>
                <c:pt idx="291">
                  <c:v>17974</c:v>
                </c:pt>
                <c:pt idx="292">
                  <c:v>17974</c:v>
                </c:pt>
                <c:pt idx="293">
                  <c:v>17979</c:v>
                </c:pt>
                <c:pt idx="294">
                  <c:v>17982</c:v>
                </c:pt>
                <c:pt idx="295">
                  <c:v>18001</c:v>
                </c:pt>
                <c:pt idx="296">
                  <c:v>18013</c:v>
                </c:pt>
                <c:pt idx="297">
                  <c:v>18024</c:v>
                </c:pt>
                <c:pt idx="298">
                  <c:v>18025</c:v>
                </c:pt>
                <c:pt idx="299">
                  <c:v>18027</c:v>
                </c:pt>
                <c:pt idx="300">
                  <c:v>18039</c:v>
                </c:pt>
                <c:pt idx="301">
                  <c:v>18045</c:v>
                </c:pt>
                <c:pt idx="302">
                  <c:v>18054</c:v>
                </c:pt>
                <c:pt idx="303">
                  <c:v>18056</c:v>
                </c:pt>
                <c:pt idx="304">
                  <c:v>18071</c:v>
                </c:pt>
                <c:pt idx="305">
                  <c:v>18087</c:v>
                </c:pt>
                <c:pt idx="306">
                  <c:v>18091</c:v>
                </c:pt>
                <c:pt idx="307">
                  <c:v>18093</c:v>
                </c:pt>
                <c:pt idx="308">
                  <c:v>18093</c:v>
                </c:pt>
                <c:pt idx="309">
                  <c:v>18094</c:v>
                </c:pt>
                <c:pt idx="310">
                  <c:v>18094</c:v>
                </c:pt>
                <c:pt idx="311">
                  <c:v>18094</c:v>
                </c:pt>
                <c:pt idx="312">
                  <c:v>18099</c:v>
                </c:pt>
                <c:pt idx="313">
                  <c:v>18106</c:v>
                </c:pt>
                <c:pt idx="314">
                  <c:v>18122</c:v>
                </c:pt>
                <c:pt idx="315">
                  <c:v>18123</c:v>
                </c:pt>
                <c:pt idx="316">
                  <c:v>18149</c:v>
                </c:pt>
                <c:pt idx="317">
                  <c:v>18156</c:v>
                </c:pt>
                <c:pt idx="318">
                  <c:v>18161</c:v>
                </c:pt>
                <c:pt idx="319">
                  <c:v>18173</c:v>
                </c:pt>
                <c:pt idx="320">
                  <c:v>18176</c:v>
                </c:pt>
                <c:pt idx="321">
                  <c:v>18184</c:v>
                </c:pt>
                <c:pt idx="322">
                  <c:v>18193</c:v>
                </c:pt>
                <c:pt idx="323">
                  <c:v>18193</c:v>
                </c:pt>
                <c:pt idx="324">
                  <c:v>18195</c:v>
                </c:pt>
                <c:pt idx="325">
                  <c:v>18195</c:v>
                </c:pt>
                <c:pt idx="326">
                  <c:v>18197</c:v>
                </c:pt>
                <c:pt idx="327">
                  <c:v>18207</c:v>
                </c:pt>
                <c:pt idx="328">
                  <c:v>18227</c:v>
                </c:pt>
                <c:pt idx="329">
                  <c:v>18230</c:v>
                </c:pt>
                <c:pt idx="330">
                  <c:v>18234</c:v>
                </c:pt>
                <c:pt idx="331">
                  <c:v>18247</c:v>
                </c:pt>
                <c:pt idx="332">
                  <c:v>18269</c:v>
                </c:pt>
                <c:pt idx="333">
                  <c:v>18279</c:v>
                </c:pt>
                <c:pt idx="334">
                  <c:v>18281</c:v>
                </c:pt>
                <c:pt idx="335">
                  <c:v>18286</c:v>
                </c:pt>
                <c:pt idx="336">
                  <c:v>18287</c:v>
                </c:pt>
                <c:pt idx="337">
                  <c:v>18296</c:v>
                </c:pt>
                <c:pt idx="338">
                  <c:v>18302</c:v>
                </c:pt>
                <c:pt idx="339">
                  <c:v>18311</c:v>
                </c:pt>
                <c:pt idx="340">
                  <c:v>18312</c:v>
                </c:pt>
                <c:pt idx="341">
                  <c:v>18354</c:v>
                </c:pt>
                <c:pt idx="342">
                  <c:v>18364</c:v>
                </c:pt>
                <c:pt idx="343">
                  <c:v>18365</c:v>
                </c:pt>
                <c:pt idx="344">
                  <c:v>18379</c:v>
                </c:pt>
                <c:pt idx="345">
                  <c:v>18379</c:v>
                </c:pt>
                <c:pt idx="346">
                  <c:v>18392</c:v>
                </c:pt>
                <c:pt idx="347">
                  <c:v>18395</c:v>
                </c:pt>
                <c:pt idx="348">
                  <c:v>18405</c:v>
                </c:pt>
                <c:pt idx="349">
                  <c:v>18432</c:v>
                </c:pt>
                <c:pt idx="350">
                  <c:v>18448</c:v>
                </c:pt>
                <c:pt idx="351">
                  <c:v>18458</c:v>
                </c:pt>
                <c:pt idx="352">
                  <c:v>18470</c:v>
                </c:pt>
                <c:pt idx="353">
                  <c:v>18484</c:v>
                </c:pt>
                <c:pt idx="354">
                  <c:v>18486</c:v>
                </c:pt>
                <c:pt idx="355">
                  <c:v>18513</c:v>
                </c:pt>
                <c:pt idx="356">
                  <c:v>18514</c:v>
                </c:pt>
                <c:pt idx="357">
                  <c:v>18525</c:v>
                </c:pt>
                <c:pt idx="358">
                  <c:v>18529</c:v>
                </c:pt>
                <c:pt idx="359">
                  <c:v>18553</c:v>
                </c:pt>
                <c:pt idx="360">
                  <c:v>18558</c:v>
                </c:pt>
                <c:pt idx="361">
                  <c:v>18564</c:v>
                </c:pt>
                <c:pt idx="362">
                  <c:v>18575</c:v>
                </c:pt>
                <c:pt idx="363">
                  <c:v>18604</c:v>
                </c:pt>
                <c:pt idx="364">
                  <c:v>18606</c:v>
                </c:pt>
                <c:pt idx="365">
                  <c:v>18606</c:v>
                </c:pt>
                <c:pt idx="366">
                  <c:v>18610</c:v>
                </c:pt>
                <c:pt idx="367">
                  <c:v>18615</c:v>
                </c:pt>
                <c:pt idx="368">
                  <c:v>18626</c:v>
                </c:pt>
                <c:pt idx="369">
                  <c:v>18640</c:v>
                </c:pt>
                <c:pt idx="370">
                  <c:v>18650</c:v>
                </c:pt>
                <c:pt idx="371">
                  <c:v>18651</c:v>
                </c:pt>
                <c:pt idx="372">
                  <c:v>18687</c:v>
                </c:pt>
                <c:pt idx="373">
                  <c:v>18689</c:v>
                </c:pt>
                <c:pt idx="374">
                  <c:v>18732</c:v>
                </c:pt>
                <c:pt idx="375">
                  <c:v>18738</c:v>
                </c:pt>
                <c:pt idx="376">
                  <c:v>18744</c:v>
                </c:pt>
                <c:pt idx="377">
                  <c:v>18745</c:v>
                </c:pt>
                <c:pt idx="378">
                  <c:v>18751</c:v>
                </c:pt>
                <c:pt idx="379">
                  <c:v>18762</c:v>
                </c:pt>
                <c:pt idx="380">
                  <c:v>18767</c:v>
                </c:pt>
                <c:pt idx="381">
                  <c:v>18800</c:v>
                </c:pt>
                <c:pt idx="382">
                  <c:v>18810</c:v>
                </c:pt>
                <c:pt idx="383">
                  <c:v>18839</c:v>
                </c:pt>
                <c:pt idx="384">
                  <c:v>18846</c:v>
                </c:pt>
                <c:pt idx="385">
                  <c:v>18856</c:v>
                </c:pt>
                <c:pt idx="386">
                  <c:v>18867</c:v>
                </c:pt>
                <c:pt idx="387">
                  <c:v>18877</c:v>
                </c:pt>
                <c:pt idx="388">
                  <c:v>18877</c:v>
                </c:pt>
                <c:pt idx="389">
                  <c:v>18890</c:v>
                </c:pt>
                <c:pt idx="390">
                  <c:v>18894</c:v>
                </c:pt>
                <c:pt idx="391">
                  <c:v>18900</c:v>
                </c:pt>
                <c:pt idx="392">
                  <c:v>18901</c:v>
                </c:pt>
                <c:pt idx="393">
                  <c:v>18911</c:v>
                </c:pt>
                <c:pt idx="394">
                  <c:v>18917</c:v>
                </c:pt>
                <c:pt idx="395">
                  <c:v>18918</c:v>
                </c:pt>
                <c:pt idx="396">
                  <c:v>18924</c:v>
                </c:pt>
                <c:pt idx="397">
                  <c:v>18933</c:v>
                </c:pt>
                <c:pt idx="398">
                  <c:v>18947</c:v>
                </c:pt>
                <c:pt idx="399">
                  <c:v>18967</c:v>
                </c:pt>
                <c:pt idx="400">
                  <c:v>18988</c:v>
                </c:pt>
                <c:pt idx="401">
                  <c:v>18989</c:v>
                </c:pt>
                <c:pt idx="402">
                  <c:v>18999</c:v>
                </c:pt>
                <c:pt idx="403">
                  <c:v>19013</c:v>
                </c:pt>
                <c:pt idx="404">
                  <c:v>19020</c:v>
                </c:pt>
                <c:pt idx="405">
                  <c:v>19029</c:v>
                </c:pt>
                <c:pt idx="406">
                  <c:v>19031</c:v>
                </c:pt>
                <c:pt idx="407">
                  <c:v>19038</c:v>
                </c:pt>
                <c:pt idx="408">
                  <c:v>19076</c:v>
                </c:pt>
                <c:pt idx="409">
                  <c:v>19078</c:v>
                </c:pt>
                <c:pt idx="410">
                  <c:v>19110</c:v>
                </c:pt>
                <c:pt idx="411">
                  <c:v>19159</c:v>
                </c:pt>
                <c:pt idx="412">
                  <c:v>19163</c:v>
                </c:pt>
                <c:pt idx="413">
                  <c:v>19185</c:v>
                </c:pt>
                <c:pt idx="414">
                  <c:v>19186</c:v>
                </c:pt>
                <c:pt idx="415">
                  <c:v>19216</c:v>
                </c:pt>
                <c:pt idx="416">
                  <c:v>19243</c:v>
                </c:pt>
                <c:pt idx="417">
                  <c:v>19261</c:v>
                </c:pt>
                <c:pt idx="418">
                  <c:v>19294</c:v>
                </c:pt>
                <c:pt idx="419">
                  <c:v>19296</c:v>
                </c:pt>
                <c:pt idx="420">
                  <c:v>19320</c:v>
                </c:pt>
                <c:pt idx="421">
                  <c:v>19348</c:v>
                </c:pt>
                <c:pt idx="422">
                  <c:v>19362</c:v>
                </c:pt>
                <c:pt idx="423">
                  <c:v>19392</c:v>
                </c:pt>
                <c:pt idx="424">
                  <c:v>19426</c:v>
                </c:pt>
                <c:pt idx="425">
                  <c:v>19429</c:v>
                </c:pt>
                <c:pt idx="426">
                  <c:v>19466</c:v>
                </c:pt>
                <c:pt idx="427">
                  <c:v>19480</c:v>
                </c:pt>
                <c:pt idx="428">
                  <c:v>19489</c:v>
                </c:pt>
                <c:pt idx="429">
                  <c:v>19490</c:v>
                </c:pt>
                <c:pt idx="430">
                  <c:v>19493</c:v>
                </c:pt>
                <c:pt idx="431">
                  <c:v>19500</c:v>
                </c:pt>
                <c:pt idx="432">
                  <c:v>19522</c:v>
                </c:pt>
                <c:pt idx="433">
                  <c:v>19526</c:v>
                </c:pt>
                <c:pt idx="434">
                  <c:v>19530</c:v>
                </c:pt>
                <c:pt idx="435">
                  <c:v>19532</c:v>
                </c:pt>
                <c:pt idx="436">
                  <c:v>19540</c:v>
                </c:pt>
                <c:pt idx="437">
                  <c:v>19572</c:v>
                </c:pt>
                <c:pt idx="438">
                  <c:v>19586</c:v>
                </c:pt>
                <c:pt idx="439">
                  <c:v>19614</c:v>
                </c:pt>
                <c:pt idx="440">
                  <c:v>19725</c:v>
                </c:pt>
                <c:pt idx="441">
                  <c:v>19726</c:v>
                </c:pt>
                <c:pt idx="442">
                  <c:v>19743</c:v>
                </c:pt>
                <c:pt idx="443">
                  <c:v>19756</c:v>
                </c:pt>
                <c:pt idx="444">
                  <c:v>19822</c:v>
                </c:pt>
                <c:pt idx="445">
                  <c:v>19822</c:v>
                </c:pt>
                <c:pt idx="446">
                  <c:v>19828</c:v>
                </c:pt>
                <c:pt idx="447">
                  <c:v>19834</c:v>
                </c:pt>
                <c:pt idx="448">
                  <c:v>19835</c:v>
                </c:pt>
                <c:pt idx="449">
                  <c:v>19848</c:v>
                </c:pt>
                <c:pt idx="450">
                  <c:v>19865</c:v>
                </c:pt>
                <c:pt idx="451">
                  <c:v>19891</c:v>
                </c:pt>
                <c:pt idx="452">
                  <c:v>19900</c:v>
                </c:pt>
                <c:pt idx="453">
                  <c:v>19919</c:v>
                </c:pt>
                <c:pt idx="454">
                  <c:v>19928</c:v>
                </c:pt>
                <c:pt idx="455">
                  <c:v>19935</c:v>
                </c:pt>
                <c:pt idx="456">
                  <c:v>19984</c:v>
                </c:pt>
                <c:pt idx="457">
                  <c:v>20055</c:v>
                </c:pt>
                <c:pt idx="458">
                  <c:v>20057</c:v>
                </c:pt>
                <c:pt idx="459">
                  <c:v>20072</c:v>
                </c:pt>
                <c:pt idx="460">
                  <c:v>20118</c:v>
                </c:pt>
                <c:pt idx="461">
                  <c:v>20135</c:v>
                </c:pt>
                <c:pt idx="462">
                  <c:v>20204</c:v>
                </c:pt>
                <c:pt idx="463">
                  <c:v>20223</c:v>
                </c:pt>
                <c:pt idx="464">
                  <c:v>20264</c:v>
                </c:pt>
                <c:pt idx="465">
                  <c:v>20265</c:v>
                </c:pt>
                <c:pt idx="466">
                  <c:v>20488</c:v>
                </c:pt>
                <c:pt idx="467">
                  <c:v>20545</c:v>
                </c:pt>
                <c:pt idx="468">
                  <c:v>20590</c:v>
                </c:pt>
                <c:pt idx="469">
                  <c:v>20606</c:v>
                </c:pt>
                <c:pt idx="470">
                  <c:v>20619</c:v>
                </c:pt>
                <c:pt idx="471">
                  <c:v>20688</c:v>
                </c:pt>
                <c:pt idx="472">
                  <c:v>20785</c:v>
                </c:pt>
                <c:pt idx="473">
                  <c:v>20866</c:v>
                </c:pt>
                <c:pt idx="474">
                  <c:v>20872</c:v>
                </c:pt>
                <c:pt idx="475">
                  <c:v>20874</c:v>
                </c:pt>
                <c:pt idx="476">
                  <c:v>20882</c:v>
                </c:pt>
                <c:pt idx="477">
                  <c:v>20891</c:v>
                </c:pt>
                <c:pt idx="478">
                  <c:v>20914</c:v>
                </c:pt>
                <c:pt idx="479">
                  <c:v>20956</c:v>
                </c:pt>
                <c:pt idx="480">
                  <c:v>20960</c:v>
                </c:pt>
                <c:pt idx="481">
                  <c:v>20993</c:v>
                </c:pt>
                <c:pt idx="482">
                  <c:v>21044</c:v>
                </c:pt>
                <c:pt idx="483">
                  <c:v>21110</c:v>
                </c:pt>
                <c:pt idx="484">
                  <c:v>21167</c:v>
                </c:pt>
                <c:pt idx="485">
                  <c:v>21217</c:v>
                </c:pt>
                <c:pt idx="486">
                  <c:v>21297</c:v>
                </c:pt>
                <c:pt idx="487">
                  <c:v>21299</c:v>
                </c:pt>
                <c:pt idx="488">
                  <c:v>21323</c:v>
                </c:pt>
                <c:pt idx="489">
                  <c:v>21400</c:v>
                </c:pt>
                <c:pt idx="490">
                  <c:v>21418</c:v>
                </c:pt>
                <c:pt idx="491">
                  <c:v>21659</c:v>
                </c:pt>
                <c:pt idx="492">
                  <c:v>21711</c:v>
                </c:pt>
                <c:pt idx="493">
                  <c:v>21761</c:v>
                </c:pt>
                <c:pt idx="494">
                  <c:v>21851</c:v>
                </c:pt>
                <c:pt idx="495">
                  <c:v>21935</c:v>
                </c:pt>
                <c:pt idx="496">
                  <c:v>22064</c:v>
                </c:pt>
                <c:pt idx="497">
                  <c:v>22149</c:v>
                </c:pt>
                <c:pt idx="498">
                  <c:v>22628</c:v>
                </c:pt>
                <c:pt idx="499">
                  <c:v>22875</c:v>
                </c:pt>
                <c:pt idx="500">
                  <c:v>24718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DB-41F0-B725-4BAFB241755D}"/>
            </c:ext>
          </c:extLst>
        </c:ser>
        <c:ser>
          <c:idx val="1"/>
          <c:order val="1"/>
          <c:tx>
            <c:strRef>
              <c:f>'Strategy 2'!$D$5</c:f>
              <c:strCache>
                <c:ptCount val="1"/>
                <c:pt idx="0">
                  <c:v>Yearly Cost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'Strategy 2'!$B$6:$B$507</c:f>
              <c:strCache>
                <c:ptCount val="501"/>
                <c:pt idx="0">
                  <c:v>2660460841</c:v>
                </c:pt>
                <c:pt idx="1">
                  <c:v>2104679141</c:v>
                </c:pt>
                <c:pt idx="2">
                  <c:v>8389477904</c:v>
                </c:pt>
                <c:pt idx="3">
                  <c:v>7274365924</c:v>
                </c:pt>
                <c:pt idx="4">
                  <c:v>9883895313</c:v>
                </c:pt>
                <c:pt idx="5">
                  <c:v>1418056189</c:v>
                </c:pt>
                <c:pt idx="6">
                  <c:v>5521269649</c:v>
                </c:pt>
                <c:pt idx="7">
                  <c:v>7556700798</c:v>
                </c:pt>
                <c:pt idx="8">
                  <c:v>1303390930</c:v>
                </c:pt>
                <c:pt idx="9">
                  <c:v>8969007423</c:v>
                </c:pt>
                <c:pt idx="10">
                  <c:v>119541602</c:v>
                </c:pt>
                <c:pt idx="11">
                  <c:v>3070403395</c:v>
                </c:pt>
                <c:pt idx="12">
                  <c:v>3144829722</c:v>
                </c:pt>
                <c:pt idx="13">
                  <c:v>1178860523</c:v>
                </c:pt>
                <c:pt idx="14">
                  <c:v>9315441737</c:v>
                </c:pt>
                <c:pt idx="15">
                  <c:v>7117909439</c:v>
                </c:pt>
                <c:pt idx="16">
                  <c:v>2399237536</c:v>
                </c:pt>
                <c:pt idx="17">
                  <c:v>615855873</c:v>
                </c:pt>
                <c:pt idx="18">
                  <c:v>7436071831</c:v>
                </c:pt>
                <c:pt idx="19">
                  <c:v>5260388801</c:v>
                </c:pt>
                <c:pt idx="20">
                  <c:v>9586494284</c:v>
                </c:pt>
                <c:pt idx="21">
                  <c:v>4067860145</c:v>
                </c:pt>
                <c:pt idx="22">
                  <c:v>4447751321</c:v>
                </c:pt>
                <c:pt idx="23">
                  <c:v>6092891913</c:v>
                </c:pt>
                <c:pt idx="24">
                  <c:v>1461645050</c:v>
                </c:pt>
                <c:pt idx="25">
                  <c:v>2781456632</c:v>
                </c:pt>
                <c:pt idx="26">
                  <c:v>4330331829</c:v>
                </c:pt>
                <c:pt idx="27">
                  <c:v>7849840658</c:v>
                </c:pt>
                <c:pt idx="28">
                  <c:v>4973758167</c:v>
                </c:pt>
                <c:pt idx="29">
                  <c:v>4086818302</c:v>
                </c:pt>
                <c:pt idx="30">
                  <c:v>8805709557</c:v>
                </c:pt>
                <c:pt idx="31">
                  <c:v>266125670</c:v>
                </c:pt>
                <c:pt idx="32">
                  <c:v>1141565498</c:v>
                </c:pt>
                <c:pt idx="33">
                  <c:v>5825555951</c:v>
                </c:pt>
                <c:pt idx="34">
                  <c:v>8099399811</c:v>
                </c:pt>
                <c:pt idx="35">
                  <c:v>3974020888</c:v>
                </c:pt>
                <c:pt idx="36">
                  <c:v>2149136791</c:v>
                </c:pt>
                <c:pt idx="37">
                  <c:v>6177272215</c:v>
                </c:pt>
                <c:pt idx="38">
                  <c:v>1785624148</c:v>
                </c:pt>
                <c:pt idx="39">
                  <c:v>2517435723</c:v>
                </c:pt>
                <c:pt idx="40">
                  <c:v>196601908</c:v>
                </c:pt>
                <c:pt idx="41">
                  <c:v>876071701</c:v>
                </c:pt>
                <c:pt idx="42">
                  <c:v>5789866441</c:v>
                </c:pt>
                <c:pt idx="43">
                  <c:v>1008681202</c:v>
                </c:pt>
                <c:pt idx="44">
                  <c:v>267973055</c:v>
                </c:pt>
                <c:pt idx="45">
                  <c:v>1901419355</c:v>
                </c:pt>
                <c:pt idx="46">
                  <c:v>8752743756</c:v>
                </c:pt>
                <c:pt idx="47">
                  <c:v>9565384145</c:v>
                </c:pt>
                <c:pt idx="48">
                  <c:v>6188061849</c:v>
                </c:pt>
                <c:pt idx="49">
                  <c:v>8123005067</c:v>
                </c:pt>
                <c:pt idx="50">
                  <c:v>9181867832</c:v>
                </c:pt>
                <c:pt idx="51">
                  <c:v>8873859771</c:v>
                </c:pt>
                <c:pt idx="52">
                  <c:v>2074224516</c:v>
                </c:pt>
                <c:pt idx="53">
                  <c:v>9948231708</c:v>
                </c:pt>
                <c:pt idx="54">
                  <c:v>4415532780</c:v>
                </c:pt>
                <c:pt idx="55">
                  <c:v>8687750153</c:v>
                </c:pt>
                <c:pt idx="56">
                  <c:v>1096065088</c:v>
                </c:pt>
                <c:pt idx="57">
                  <c:v>5255338001</c:v>
                </c:pt>
                <c:pt idx="58">
                  <c:v>6659900276</c:v>
                </c:pt>
                <c:pt idx="59">
                  <c:v>4907165285</c:v>
                </c:pt>
                <c:pt idx="60">
                  <c:v>1041567170</c:v>
                </c:pt>
                <c:pt idx="61">
                  <c:v>9580643644</c:v>
                </c:pt>
                <c:pt idx="62">
                  <c:v>4039675495</c:v>
                </c:pt>
                <c:pt idx="63">
                  <c:v>3485917184</c:v>
                </c:pt>
                <c:pt idx="64">
                  <c:v>8765843495</c:v>
                </c:pt>
                <c:pt idx="65">
                  <c:v>757636039</c:v>
                </c:pt>
                <c:pt idx="66">
                  <c:v>9679418790</c:v>
                </c:pt>
                <c:pt idx="67">
                  <c:v>9216317639</c:v>
                </c:pt>
                <c:pt idx="68">
                  <c:v>935791418</c:v>
                </c:pt>
                <c:pt idx="69">
                  <c:v>6586338646</c:v>
                </c:pt>
                <c:pt idx="70">
                  <c:v>1340340585</c:v>
                </c:pt>
                <c:pt idx="71">
                  <c:v>8372157294</c:v>
                </c:pt>
                <c:pt idx="72">
                  <c:v>1552100251</c:v>
                </c:pt>
                <c:pt idx="73">
                  <c:v>3984939159</c:v>
                </c:pt>
                <c:pt idx="74">
                  <c:v>9238912165</c:v>
                </c:pt>
                <c:pt idx="75">
                  <c:v>914201859</c:v>
                </c:pt>
                <c:pt idx="76">
                  <c:v>2133997962</c:v>
                </c:pt>
                <c:pt idx="77">
                  <c:v>7188061696</c:v>
                </c:pt>
                <c:pt idx="78">
                  <c:v>9510696064</c:v>
                </c:pt>
                <c:pt idx="79">
                  <c:v>5877770241</c:v>
                </c:pt>
                <c:pt idx="80">
                  <c:v>6250149708</c:v>
                </c:pt>
                <c:pt idx="81">
                  <c:v>7057084137</c:v>
                </c:pt>
                <c:pt idx="82">
                  <c:v>5769487151</c:v>
                </c:pt>
                <c:pt idx="83">
                  <c:v>1009532626</c:v>
                </c:pt>
                <c:pt idx="84">
                  <c:v>1859021204</c:v>
                </c:pt>
                <c:pt idx="85">
                  <c:v>9537515273</c:v>
                </c:pt>
                <c:pt idx="86">
                  <c:v>4975070464</c:v>
                </c:pt>
                <c:pt idx="87">
                  <c:v>4108663209</c:v>
                </c:pt>
                <c:pt idx="88">
                  <c:v>8160358628</c:v>
                </c:pt>
                <c:pt idx="89">
                  <c:v>3683182377</c:v>
                </c:pt>
                <c:pt idx="90">
                  <c:v>6846817255</c:v>
                </c:pt>
                <c:pt idx="91">
                  <c:v>7272914025</c:v>
                </c:pt>
                <c:pt idx="92">
                  <c:v>6650388971</c:v>
                </c:pt>
                <c:pt idx="93">
                  <c:v>8166675358</c:v>
                </c:pt>
                <c:pt idx="94">
                  <c:v>766573028</c:v>
                </c:pt>
                <c:pt idx="95">
                  <c:v>2945789523</c:v>
                </c:pt>
                <c:pt idx="96">
                  <c:v>7197022797</c:v>
                </c:pt>
                <c:pt idx="97">
                  <c:v>4665513619</c:v>
                </c:pt>
                <c:pt idx="98">
                  <c:v>5955861092</c:v>
                </c:pt>
                <c:pt idx="99">
                  <c:v>3352255156</c:v>
                </c:pt>
                <c:pt idx="100">
                  <c:v>6230242419</c:v>
                </c:pt>
                <c:pt idx="101">
                  <c:v>7804102828</c:v>
                </c:pt>
                <c:pt idx="102">
                  <c:v>4369730929</c:v>
                </c:pt>
                <c:pt idx="103">
                  <c:v>456430407</c:v>
                </c:pt>
                <c:pt idx="104">
                  <c:v>4190552828</c:v>
                </c:pt>
                <c:pt idx="105">
                  <c:v>8580864739</c:v>
                </c:pt>
                <c:pt idx="106">
                  <c:v>5025726417</c:v>
                </c:pt>
                <c:pt idx="107">
                  <c:v>4753137805</c:v>
                </c:pt>
                <c:pt idx="108">
                  <c:v>6598063264</c:v>
                </c:pt>
                <c:pt idx="109">
                  <c:v>9228016531</c:v>
                </c:pt>
                <c:pt idx="110">
                  <c:v>6558855690</c:v>
                </c:pt>
                <c:pt idx="111">
                  <c:v>9168788029</c:v>
                </c:pt>
                <c:pt idx="112">
                  <c:v>3966647338</c:v>
                </c:pt>
                <c:pt idx="113">
                  <c:v>5008787403</c:v>
                </c:pt>
                <c:pt idx="114">
                  <c:v>8877678216</c:v>
                </c:pt>
                <c:pt idx="115">
                  <c:v>6939020063</c:v>
                </c:pt>
                <c:pt idx="116">
                  <c:v>6813615041</c:v>
                </c:pt>
                <c:pt idx="117">
                  <c:v>8118064077</c:v>
                </c:pt>
                <c:pt idx="118">
                  <c:v>4075467724</c:v>
                </c:pt>
                <c:pt idx="119">
                  <c:v>1747849758</c:v>
                </c:pt>
                <c:pt idx="120">
                  <c:v>9506720185</c:v>
                </c:pt>
                <c:pt idx="121">
                  <c:v>59395613</c:v>
                </c:pt>
                <c:pt idx="122">
                  <c:v>6316122659</c:v>
                </c:pt>
                <c:pt idx="123">
                  <c:v>7149906362</c:v>
                </c:pt>
                <c:pt idx="124">
                  <c:v>4644719056</c:v>
                </c:pt>
                <c:pt idx="125">
                  <c:v>6561665635</c:v>
                </c:pt>
                <c:pt idx="126">
                  <c:v>7293134150</c:v>
                </c:pt>
                <c:pt idx="127">
                  <c:v>3030639118</c:v>
                </c:pt>
                <c:pt idx="128">
                  <c:v>5935721201</c:v>
                </c:pt>
                <c:pt idx="129">
                  <c:v>6778632070</c:v>
                </c:pt>
                <c:pt idx="130">
                  <c:v>1270033832</c:v>
                </c:pt>
                <c:pt idx="131">
                  <c:v>9686415572</c:v>
                </c:pt>
                <c:pt idx="132">
                  <c:v>4233334851</c:v>
                </c:pt>
                <c:pt idx="133">
                  <c:v>9584232738</c:v>
                </c:pt>
                <c:pt idx="134">
                  <c:v>8296621304</c:v>
                </c:pt>
                <c:pt idx="135">
                  <c:v>6530470077</c:v>
                </c:pt>
                <c:pt idx="136">
                  <c:v>9085585090</c:v>
                </c:pt>
                <c:pt idx="137">
                  <c:v>5459205204</c:v>
                </c:pt>
                <c:pt idx="138">
                  <c:v>9726855489</c:v>
                </c:pt>
                <c:pt idx="139">
                  <c:v>2461731152</c:v>
                </c:pt>
                <c:pt idx="140">
                  <c:v>8076130638</c:v>
                </c:pt>
                <c:pt idx="141">
                  <c:v>3562613369</c:v>
                </c:pt>
                <c:pt idx="142">
                  <c:v>263373576</c:v>
                </c:pt>
                <c:pt idx="143">
                  <c:v>8917857213</c:v>
                </c:pt>
                <c:pt idx="144">
                  <c:v>3187209831</c:v>
                </c:pt>
                <c:pt idx="145">
                  <c:v>6968649675</c:v>
                </c:pt>
                <c:pt idx="146">
                  <c:v>9884897271</c:v>
                </c:pt>
                <c:pt idx="147">
                  <c:v>1802186980</c:v>
                </c:pt>
                <c:pt idx="148">
                  <c:v>2734047411</c:v>
                </c:pt>
                <c:pt idx="149">
                  <c:v>4139009934</c:v>
                </c:pt>
                <c:pt idx="150">
                  <c:v>6205544458</c:v>
                </c:pt>
                <c:pt idx="151">
                  <c:v>9636558310</c:v>
                </c:pt>
                <c:pt idx="152">
                  <c:v>4783926158</c:v>
                </c:pt>
                <c:pt idx="153">
                  <c:v>4805958197</c:v>
                </c:pt>
                <c:pt idx="154">
                  <c:v>1285623967</c:v>
                </c:pt>
                <c:pt idx="155">
                  <c:v>3429761182</c:v>
                </c:pt>
                <c:pt idx="156">
                  <c:v>8937000644</c:v>
                </c:pt>
                <c:pt idx="157">
                  <c:v>7177668705</c:v>
                </c:pt>
                <c:pt idx="158">
                  <c:v>5578220991</c:v>
                </c:pt>
                <c:pt idx="159">
                  <c:v>8339273884</c:v>
                </c:pt>
                <c:pt idx="160">
                  <c:v>8085623145</c:v>
                </c:pt>
                <c:pt idx="161">
                  <c:v>1339291169</c:v>
                </c:pt>
                <c:pt idx="162">
                  <c:v>1066965226</c:v>
                </c:pt>
                <c:pt idx="163">
                  <c:v>3339865493</c:v>
                </c:pt>
                <c:pt idx="164">
                  <c:v>2861753242</c:v>
                </c:pt>
                <c:pt idx="165">
                  <c:v>3306393991</c:v>
                </c:pt>
                <c:pt idx="166">
                  <c:v>2485368481</c:v>
                </c:pt>
                <c:pt idx="167">
                  <c:v>8376274120</c:v>
                </c:pt>
                <c:pt idx="168">
                  <c:v>890288550</c:v>
                </c:pt>
                <c:pt idx="169">
                  <c:v>6507307874</c:v>
                </c:pt>
                <c:pt idx="170">
                  <c:v>5602977708</c:v>
                </c:pt>
                <c:pt idx="171">
                  <c:v>2660918570</c:v>
                </c:pt>
                <c:pt idx="172">
                  <c:v>2748416988</c:v>
                </c:pt>
                <c:pt idx="173">
                  <c:v>3883848727</c:v>
                </c:pt>
                <c:pt idx="174">
                  <c:v>2195401923</c:v>
                </c:pt>
                <c:pt idx="175">
                  <c:v>4093158169</c:v>
                </c:pt>
                <c:pt idx="176">
                  <c:v>5508063668</c:v>
                </c:pt>
                <c:pt idx="177">
                  <c:v>1212337050</c:v>
                </c:pt>
                <c:pt idx="178">
                  <c:v>6643080649</c:v>
                </c:pt>
                <c:pt idx="179">
                  <c:v>7671295000</c:v>
                </c:pt>
                <c:pt idx="180">
                  <c:v>6262545662</c:v>
                </c:pt>
                <c:pt idx="181">
                  <c:v>7581084884</c:v>
                </c:pt>
                <c:pt idx="182">
                  <c:v>6469135420</c:v>
                </c:pt>
                <c:pt idx="183">
                  <c:v>7957998003</c:v>
                </c:pt>
                <c:pt idx="184">
                  <c:v>2357683147</c:v>
                </c:pt>
                <c:pt idx="185">
                  <c:v>9601267913</c:v>
                </c:pt>
                <c:pt idx="186">
                  <c:v>3430899079</c:v>
                </c:pt>
                <c:pt idx="187">
                  <c:v>4189893951</c:v>
                </c:pt>
                <c:pt idx="188">
                  <c:v>9076745455</c:v>
                </c:pt>
                <c:pt idx="189">
                  <c:v>5402436924</c:v>
                </c:pt>
                <c:pt idx="190">
                  <c:v>247047309</c:v>
                </c:pt>
                <c:pt idx="191">
                  <c:v>4475669316</c:v>
                </c:pt>
                <c:pt idx="192">
                  <c:v>1188050400</c:v>
                </c:pt>
                <c:pt idx="193">
                  <c:v>5823202288</c:v>
                </c:pt>
                <c:pt idx="194">
                  <c:v>625063759</c:v>
                </c:pt>
                <c:pt idx="195">
                  <c:v>2834573840</c:v>
                </c:pt>
                <c:pt idx="196">
                  <c:v>6305370621</c:v>
                </c:pt>
                <c:pt idx="197">
                  <c:v>8553851672</c:v>
                </c:pt>
                <c:pt idx="198">
                  <c:v>4930978947</c:v>
                </c:pt>
                <c:pt idx="199">
                  <c:v>2316092470</c:v>
                </c:pt>
                <c:pt idx="200">
                  <c:v>9360793027</c:v>
                </c:pt>
                <c:pt idx="201">
                  <c:v>8783807780</c:v>
                </c:pt>
                <c:pt idx="202">
                  <c:v>8534412677</c:v>
                </c:pt>
                <c:pt idx="203">
                  <c:v>715991442</c:v>
                </c:pt>
                <c:pt idx="204">
                  <c:v>5113291056</c:v>
                </c:pt>
                <c:pt idx="205">
                  <c:v>632644664</c:v>
                </c:pt>
                <c:pt idx="206">
                  <c:v>3637307332</c:v>
                </c:pt>
                <c:pt idx="207">
                  <c:v>9956129887</c:v>
                </c:pt>
                <c:pt idx="208">
                  <c:v>4238606795</c:v>
                </c:pt>
                <c:pt idx="209">
                  <c:v>7244380720</c:v>
                </c:pt>
                <c:pt idx="210">
                  <c:v>2946816494</c:v>
                </c:pt>
                <c:pt idx="211">
                  <c:v>706348478</c:v>
                </c:pt>
                <c:pt idx="212">
                  <c:v>1629632473</c:v>
                </c:pt>
                <c:pt idx="213">
                  <c:v>9970664158</c:v>
                </c:pt>
                <c:pt idx="214">
                  <c:v>2592748326</c:v>
                </c:pt>
                <c:pt idx="215">
                  <c:v>4359185251</c:v>
                </c:pt>
                <c:pt idx="216">
                  <c:v>4617193766</c:v>
                </c:pt>
                <c:pt idx="217">
                  <c:v>7841408420</c:v>
                </c:pt>
                <c:pt idx="218">
                  <c:v>4347109431</c:v>
                </c:pt>
                <c:pt idx="219">
                  <c:v>6052215232</c:v>
                </c:pt>
                <c:pt idx="220">
                  <c:v>9757034495</c:v>
                </c:pt>
                <c:pt idx="221">
                  <c:v>6420815401</c:v>
                </c:pt>
                <c:pt idx="222">
                  <c:v>9135086203</c:v>
                </c:pt>
                <c:pt idx="223">
                  <c:v>8235494590</c:v>
                </c:pt>
                <c:pt idx="224">
                  <c:v>1761952757</c:v>
                </c:pt>
                <c:pt idx="225">
                  <c:v>2897053453</c:v>
                </c:pt>
                <c:pt idx="226">
                  <c:v>8547510613</c:v>
                </c:pt>
                <c:pt idx="227">
                  <c:v>7404406951</c:v>
                </c:pt>
                <c:pt idx="228">
                  <c:v>7684446452</c:v>
                </c:pt>
                <c:pt idx="229">
                  <c:v>7654235615</c:v>
                </c:pt>
                <c:pt idx="230">
                  <c:v>8846969480</c:v>
                </c:pt>
                <c:pt idx="231">
                  <c:v>9170322392</c:v>
                </c:pt>
                <c:pt idx="232">
                  <c:v>4568163188</c:v>
                </c:pt>
                <c:pt idx="233">
                  <c:v>4403611281</c:v>
                </c:pt>
                <c:pt idx="234">
                  <c:v>8147561490</c:v>
                </c:pt>
                <c:pt idx="235">
                  <c:v>4166925253</c:v>
                </c:pt>
                <c:pt idx="236">
                  <c:v>7679082111</c:v>
                </c:pt>
                <c:pt idx="237">
                  <c:v>2968496867</c:v>
                </c:pt>
                <c:pt idx="238">
                  <c:v>8788271099</c:v>
                </c:pt>
                <c:pt idx="239">
                  <c:v>4958325700</c:v>
                </c:pt>
                <c:pt idx="240">
                  <c:v>5181997104</c:v>
                </c:pt>
                <c:pt idx="241">
                  <c:v>9124168149</c:v>
                </c:pt>
                <c:pt idx="242">
                  <c:v>5327187322</c:v>
                </c:pt>
                <c:pt idx="243">
                  <c:v>707040051</c:v>
                </c:pt>
                <c:pt idx="244">
                  <c:v>3996919735</c:v>
                </c:pt>
                <c:pt idx="245">
                  <c:v>6134047600</c:v>
                </c:pt>
                <c:pt idx="246">
                  <c:v>6670615000</c:v>
                </c:pt>
                <c:pt idx="247">
                  <c:v>2031859285</c:v>
                </c:pt>
                <c:pt idx="248">
                  <c:v>7105866446</c:v>
                </c:pt>
                <c:pt idx="249">
                  <c:v>6818923836</c:v>
                </c:pt>
                <c:pt idx="250">
                  <c:v>32824416</c:v>
                </c:pt>
                <c:pt idx="251">
                  <c:v>135226120</c:v>
                </c:pt>
                <c:pt idx="252">
                  <c:v>462314030</c:v>
                </c:pt>
                <c:pt idx="253">
                  <c:v>4512295410</c:v>
                </c:pt>
                <c:pt idx="254">
                  <c:v>6063766529</c:v>
                </c:pt>
                <c:pt idx="255">
                  <c:v>7608580178</c:v>
                </c:pt>
                <c:pt idx="256">
                  <c:v>3337555411</c:v>
                </c:pt>
                <c:pt idx="257">
                  <c:v>443053049</c:v>
                </c:pt>
                <c:pt idx="258">
                  <c:v>4373952906</c:v>
                </c:pt>
                <c:pt idx="259">
                  <c:v>5628548766</c:v>
                </c:pt>
                <c:pt idx="260">
                  <c:v>1975528042</c:v>
                </c:pt>
                <c:pt idx="261">
                  <c:v>5344777825</c:v>
                </c:pt>
                <c:pt idx="262">
                  <c:v>1345394004</c:v>
                </c:pt>
                <c:pt idx="263">
                  <c:v>4973434876</c:v>
                </c:pt>
                <c:pt idx="264">
                  <c:v>962664014</c:v>
                </c:pt>
                <c:pt idx="265">
                  <c:v>5136757914</c:v>
                </c:pt>
                <c:pt idx="266">
                  <c:v>6019482456</c:v>
                </c:pt>
                <c:pt idx="267">
                  <c:v>7586479828</c:v>
                </c:pt>
                <c:pt idx="268">
                  <c:v>2377582567</c:v>
                </c:pt>
                <c:pt idx="269">
                  <c:v>6129622015</c:v>
                </c:pt>
                <c:pt idx="270">
                  <c:v>5521981896</c:v>
                </c:pt>
                <c:pt idx="271">
                  <c:v>8852652663</c:v>
                </c:pt>
                <c:pt idx="272">
                  <c:v>3562622880</c:v>
                </c:pt>
                <c:pt idx="273">
                  <c:v>6556638625</c:v>
                </c:pt>
                <c:pt idx="274">
                  <c:v>5094056077</c:v>
                </c:pt>
                <c:pt idx="275">
                  <c:v>2152077660</c:v>
                </c:pt>
                <c:pt idx="276">
                  <c:v>6464056654</c:v>
                </c:pt>
                <c:pt idx="277">
                  <c:v>5948476340</c:v>
                </c:pt>
                <c:pt idx="278">
                  <c:v>919010105</c:v>
                </c:pt>
                <c:pt idx="279">
                  <c:v>4233921439</c:v>
                </c:pt>
                <c:pt idx="280">
                  <c:v>8270481327</c:v>
                </c:pt>
                <c:pt idx="281">
                  <c:v>4066817890</c:v>
                </c:pt>
                <c:pt idx="282">
                  <c:v>5635417353</c:v>
                </c:pt>
                <c:pt idx="283">
                  <c:v>5168332870</c:v>
                </c:pt>
                <c:pt idx="284">
                  <c:v>7115509980</c:v>
                </c:pt>
                <c:pt idx="285">
                  <c:v>150829825</c:v>
                </c:pt>
                <c:pt idx="286">
                  <c:v>8435072738</c:v>
                </c:pt>
                <c:pt idx="287">
                  <c:v>9949427932</c:v>
                </c:pt>
                <c:pt idx="288">
                  <c:v>3012870555</c:v>
                </c:pt>
                <c:pt idx="289">
                  <c:v>3910559484</c:v>
                </c:pt>
                <c:pt idx="290">
                  <c:v>6851689839</c:v>
                </c:pt>
                <c:pt idx="291">
                  <c:v>6990114193</c:v>
                </c:pt>
                <c:pt idx="292">
                  <c:v>1555319483</c:v>
                </c:pt>
                <c:pt idx="293">
                  <c:v>2246640407</c:v>
                </c:pt>
                <c:pt idx="294">
                  <c:v>8122265960</c:v>
                </c:pt>
                <c:pt idx="295">
                  <c:v>878963979</c:v>
                </c:pt>
                <c:pt idx="296">
                  <c:v>1760805688</c:v>
                </c:pt>
                <c:pt idx="297">
                  <c:v>7449754630</c:v>
                </c:pt>
                <c:pt idx="298">
                  <c:v>1374829579</c:v>
                </c:pt>
                <c:pt idx="299">
                  <c:v>7954402150</c:v>
                </c:pt>
                <c:pt idx="300">
                  <c:v>8591625773</c:v>
                </c:pt>
                <c:pt idx="301">
                  <c:v>7071584850</c:v>
                </c:pt>
                <c:pt idx="302">
                  <c:v>9317288545</c:v>
                </c:pt>
                <c:pt idx="303">
                  <c:v>2344162232</c:v>
                </c:pt>
                <c:pt idx="304">
                  <c:v>3905233185</c:v>
                </c:pt>
                <c:pt idx="305">
                  <c:v>3224876441</c:v>
                </c:pt>
                <c:pt idx="306">
                  <c:v>9178648556</c:v>
                </c:pt>
                <c:pt idx="307">
                  <c:v>5453005432</c:v>
                </c:pt>
                <c:pt idx="308">
                  <c:v>91949327</c:v>
                </c:pt>
                <c:pt idx="309">
                  <c:v>3681220875</c:v>
                </c:pt>
                <c:pt idx="310">
                  <c:v>4281037845</c:v>
                </c:pt>
                <c:pt idx="311">
                  <c:v>1623127726</c:v>
                </c:pt>
                <c:pt idx="312">
                  <c:v>922452431</c:v>
                </c:pt>
                <c:pt idx="313">
                  <c:v>6011701965</c:v>
                </c:pt>
                <c:pt idx="314">
                  <c:v>8669326566</c:v>
                </c:pt>
                <c:pt idx="315">
                  <c:v>6712241944</c:v>
                </c:pt>
                <c:pt idx="316">
                  <c:v>3388630615</c:v>
                </c:pt>
                <c:pt idx="317">
                  <c:v>2599514711</c:v>
                </c:pt>
                <c:pt idx="318">
                  <c:v>5866702207</c:v>
                </c:pt>
                <c:pt idx="319">
                  <c:v>5444986418</c:v>
                </c:pt>
                <c:pt idx="320">
                  <c:v>4749506982</c:v>
                </c:pt>
                <c:pt idx="321">
                  <c:v>1368682618</c:v>
                </c:pt>
                <c:pt idx="322">
                  <c:v>6497585672</c:v>
                </c:pt>
                <c:pt idx="323">
                  <c:v>3290467481</c:v>
                </c:pt>
                <c:pt idx="324">
                  <c:v>8159733313</c:v>
                </c:pt>
                <c:pt idx="325">
                  <c:v>255218850</c:v>
                </c:pt>
                <c:pt idx="326">
                  <c:v>2662615125</c:v>
                </c:pt>
                <c:pt idx="327">
                  <c:v>6009213150</c:v>
                </c:pt>
                <c:pt idx="328">
                  <c:v>2639969927</c:v>
                </c:pt>
                <c:pt idx="329">
                  <c:v>8974863650</c:v>
                </c:pt>
                <c:pt idx="330">
                  <c:v>7650109992</c:v>
                </c:pt>
                <c:pt idx="331">
                  <c:v>906697050</c:v>
                </c:pt>
                <c:pt idx="332">
                  <c:v>3278938836</c:v>
                </c:pt>
                <c:pt idx="333">
                  <c:v>2594577138</c:v>
                </c:pt>
                <c:pt idx="334">
                  <c:v>7724454698</c:v>
                </c:pt>
                <c:pt idx="335">
                  <c:v>14563673</c:v>
                </c:pt>
                <c:pt idx="336">
                  <c:v>1743722788</c:v>
                </c:pt>
                <c:pt idx="337">
                  <c:v>1218350571</c:v>
                </c:pt>
                <c:pt idx="338">
                  <c:v>4092191324</c:v>
                </c:pt>
                <c:pt idx="339">
                  <c:v>1117956415</c:v>
                </c:pt>
                <c:pt idx="340">
                  <c:v>7760669755</c:v>
                </c:pt>
                <c:pt idx="341">
                  <c:v>3840260744</c:v>
                </c:pt>
                <c:pt idx="342">
                  <c:v>1910138827</c:v>
                </c:pt>
                <c:pt idx="343">
                  <c:v>6296120486</c:v>
                </c:pt>
                <c:pt idx="344">
                  <c:v>3053116367</c:v>
                </c:pt>
                <c:pt idx="345">
                  <c:v>6334852515</c:v>
                </c:pt>
                <c:pt idx="346">
                  <c:v>755285662</c:v>
                </c:pt>
                <c:pt idx="347">
                  <c:v>4013984555</c:v>
                </c:pt>
                <c:pt idx="348">
                  <c:v>5001120233</c:v>
                </c:pt>
                <c:pt idx="349">
                  <c:v>2227748613</c:v>
                </c:pt>
                <c:pt idx="350">
                  <c:v>9508266279</c:v>
                </c:pt>
                <c:pt idx="351">
                  <c:v>7352327584</c:v>
                </c:pt>
                <c:pt idx="352">
                  <c:v>412064006</c:v>
                </c:pt>
                <c:pt idx="353">
                  <c:v>7060675078</c:v>
                </c:pt>
                <c:pt idx="354">
                  <c:v>4811328329</c:v>
                </c:pt>
                <c:pt idx="355">
                  <c:v>2139704355</c:v>
                </c:pt>
                <c:pt idx="356">
                  <c:v>5487049637</c:v>
                </c:pt>
                <c:pt idx="357">
                  <c:v>4990717740</c:v>
                </c:pt>
                <c:pt idx="358">
                  <c:v>9254695793</c:v>
                </c:pt>
                <c:pt idx="359">
                  <c:v>395717256</c:v>
                </c:pt>
                <c:pt idx="360">
                  <c:v>560325355</c:v>
                </c:pt>
                <c:pt idx="361">
                  <c:v>3163305172</c:v>
                </c:pt>
                <c:pt idx="362">
                  <c:v>3315900086</c:v>
                </c:pt>
                <c:pt idx="363">
                  <c:v>3957901421</c:v>
                </c:pt>
                <c:pt idx="364">
                  <c:v>9867443535</c:v>
                </c:pt>
                <c:pt idx="365">
                  <c:v>8922044578</c:v>
                </c:pt>
                <c:pt idx="366">
                  <c:v>5340040674</c:v>
                </c:pt>
                <c:pt idx="367">
                  <c:v>5515859324</c:v>
                </c:pt>
                <c:pt idx="368">
                  <c:v>7814075262</c:v>
                </c:pt>
                <c:pt idx="369">
                  <c:v>5784447424</c:v>
                </c:pt>
                <c:pt idx="370">
                  <c:v>6315435807</c:v>
                </c:pt>
                <c:pt idx="371">
                  <c:v>7935032157</c:v>
                </c:pt>
                <c:pt idx="372">
                  <c:v>8475857663</c:v>
                </c:pt>
                <c:pt idx="373">
                  <c:v>9368382832</c:v>
                </c:pt>
                <c:pt idx="374">
                  <c:v>359764371</c:v>
                </c:pt>
                <c:pt idx="375">
                  <c:v>8963035204</c:v>
                </c:pt>
                <c:pt idx="376">
                  <c:v>6438197300</c:v>
                </c:pt>
                <c:pt idx="377">
                  <c:v>2289429260</c:v>
                </c:pt>
                <c:pt idx="378">
                  <c:v>8106727513</c:v>
                </c:pt>
                <c:pt idx="379">
                  <c:v>1773552694</c:v>
                </c:pt>
                <c:pt idx="380">
                  <c:v>3560869110</c:v>
                </c:pt>
                <c:pt idx="381">
                  <c:v>5049815681</c:v>
                </c:pt>
                <c:pt idx="382">
                  <c:v>2542710937</c:v>
                </c:pt>
                <c:pt idx="383">
                  <c:v>395974097</c:v>
                </c:pt>
                <c:pt idx="384">
                  <c:v>6928951699</c:v>
                </c:pt>
                <c:pt idx="385">
                  <c:v>3892171483</c:v>
                </c:pt>
                <c:pt idx="386">
                  <c:v>5340828204</c:v>
                </c:pt>
                <c:pt idx="387">
                  <c:v>4151204288</c:v>
                </c:pt>
                <c:pt idx="388">
                  <c:v>874839351</c:v>
                </c:pt>
                <c:pt idx="389">
                  <c:v>3216753034</c:v>
                </c:pt>
                <c:pt idx="390">
                  <c:v>890039364</c:v>
                </c:pt>
                <c:pt idx="391">
                  <c:v>6631169046</c:v>
                </c:pt>
                <c:pt idx="392">
                  <c:v>1536406201</c:v>
                </c:pt>
                <c:pt idx="393">
                  <c:v>3892917027</c:v>
                </c:pt>
                <c:pt idx="394">
                  <c:v>541371509</c:v>
                </c:pt>
                <c:pt idx="395">
                  <c:v>4130773992</c:v>
                </c:pt>
                <c:pt idx="396">
                  <c:v>2075922780</c:v>
                </c:pt>
                <c:pt idx="397">
                  <c:v>2907984578</c:v>
                </c:pt>
                <c:pt idx="398">
                  <c:v>1034030167</c:v>
                </c:pt>
                <c:pt idx="399">
                  <c:v>2466507439</c:v>
                </c:pt>
                <c:pt idx="400">
                  <c:v>7381890240</c:v>
                </c:pt>
                <c:pt idx="401">
                  <c:v>3624694766</c:v>
                </c:pt>
                <c:pt idx="402">
                  <c:v>9943485825</c:v>
                </c:pt>
                <c:pt idx="403">
                  <c:v>9830259838</c:v>
                </c:pt>
                <c:pt idx="404">
                  <c:v>8469518593</c:v>
                </c:pt>
                <c:pt idx="405">
                  <c:v>2231707888</c:v>
                </c:pt>
                <c:pt idx="406">
                  <c:v>892201045</c:v>
                </c:pt>
                <c:pt idx="407">
                  <c:v>8469542095</c:v>
                </c:pt>
                <c:pt idx="408">
                  <c:v>8309604920</c:v>
                </c:pt>
                <c:pt idx="409">
                  <c:v>4263649400</c:v>
                </c:pt>
                <c:pt idx="410">
                  <c:v>3759638708</c:v>
                </c:pt>
                <c:pt idx="411">
                  <c:v>2982002434</c:v>
                </c:pt>
                <c:pt idx="412">
                  <c:v>5694287304</c:v>
                </c:pt>
                <c:pt idx="413">
                  <c:v>9454299697</c:v>
                </c:pt>
                <c:pt idx="414">
                  <c:v>5233686503</c:v>
                </c:pt>
                <c:pt idx="415">
                  <c:v>8568558984</c:v>
                </c:pt>
                <c:pt idx="416">
                  <c:v>7745196043</c:v>
                </c:pt>
                <c:pt idx="417">
                  <c:v>2361286262</c:v>
                </c:pt>
                <c:pt idx="418">
                  <c:v>1246531097</c:v>
                </c:pt>
                <c:pt idx="419">
                  <c:v>7428733979</c:v>
                </c:pt>
                <c:pt idx="420">
                  <c:v>5172027556</c:v>
                </c:pt>
                <c:pt idx="421">
                  <c:v>7905770729</c:v>
                </c:pt>
                <c:pt idx="422">
                  <c:v>9232692708</c:v>
                </c:pt>
                <c:pt idx="423">
                  <c:v>6754163488</c:v>
                </c:pt>
                <c:pt idx="424">
                  <c:v>5021955152</c:v>
                </c:pt>
                <c:pt idx="425">
                  <c:v>1165686007</c:v>
                </c:pt>
                <c:pt idx="426">
                  <c:v>1317392191</c:v>
                </c:pt>
                <c:pt idx="427">
                  <c:v>9264704493</c:v>
                </c:pt>
                <c:pt idx="428">
                  <c:v>376948396</c:v>
                </c:pt>
                <c:pt idx="429">
                  <c:v>8834292766</c:v>
                </c:pt>
                <c:pt idx="430">
                  <c:v>4767169453</c:v>
                </c:pt>
                <c:pt idx="431">
                  <c:v>7878816190</c:v>
                </c:pt>
                <c:pt idx="432">
                  <c:v>4580127889</c:v>
                </c:pt>
                <c:pt idx="433">
                  <c:v>8440079761</c:v>
                </c:pt>
                <c:pt idx="434">
                  <c:v>829726675</c:v>
                </c:pt>
                <c:pt idx="435">
                  <c:v>6177903444</c:v>
                </c:pt>
                <c:pt idx="436">
                  <c:v>9200676634</c:v>
                </c:pt>
                <c:pt idx="437">
                  <c:v>4847313127</c:v>
                </c:pt>
                <c:pt idx="438">
                  <c:v>8517764617</c:v>
                </c:pt>
                <c:pt idx="439">
                  <c:v>3934447538</c:v>
                </c:pt>
                <c:pt idx="440">
                  <c:v>4588929984</c:v>
                </c:pt>
                <c:pt idx="441">
                  <c:v>125493037</c:v>
                </c:pt>
                <c:pt idx="442">
                  <c:v>2118827784</c:v>
                </c:pt>
                <c:pt idx="443">
                  <c:v>5660988717</c:v>
                </c:pt>
                <c:pt idx="444">
                  <c:v>3003062417</c:v>
                </c:pt>
                <c:pt idx="445">
                  <c:v>1557687692</c:v>
                </c:pt>
                <c:pt idx="446">
                  <c:v>4960181869</c:v>
                </c:pt>
                <c:pt idx="447">
                  <c:v>5210467198</c:v>
                </c:pt>
                <c:pt idx="448">
                  <c:v>2416240994</c:v>
                </c:pt>
                <c:pt idx="449">
                  <c:v>8606257117</c:v>
                </c:pt>
                <c:pt idx="450">
                  <c:v>5497041647</c:v>
                </c:pt>
                <c:pt idx="451">
                  <c:v>1066196028</c:v>
                </c:pt>
                <c:pt idx="452">
                  <c:v>3437958275</c:v>
                </c:pt>
                <c:pt idx="453">
                  <c:v>8236421317</c:v>
                </c:pt>
                <c:pt idx="454">
                  <c:v>8347585385</c:v>
                </c:pt>
                <c:pt idx="455">
                  <c:v>3435884185</c:v>
                </c:pt>
                <c:pt idx="456">
                  <c:v>4278610947</c:v>
                </c:pt>
                <c:pt idx="457">
                  <c:v>4280950784</c:v>
                </c:pt>
                <c:pt idx="458">
                  <c:v>3684660108</c:v>
                </c:pt>
                <c:pt idx="459">
                  <c:v>2836657502</c:v>
                </c:pt>
                <c:pt idx="460">
                  <c:v>1196510385</c:v>
                </c:pt>
                <c:pt idx="461">
                  <c:v>4643137908</c:v>
                </c:pt>
                <c:pt idx="462">
                  <c:v>206287429</c:v>
                </c:pt>
                <c:pt idx="463">
                  <c:v>6257300991</c:v>
                </c:pt>
                <c:pt idx="464">
                  <c:v>8242181330</c:v>
                </c:pt>
                <c:pt idx="465">
                  <c:v>3902497181</c:v>
                </c:pt>
                <c:pt idx="466">
                  <c:v>2758636468</c:v>
                </c:pt>
                <c:pt idx="467">
                  <c:v>8064836646</c:v>
                </c:pt>
                <c:pt idx="468">
                  <c:v>4820462075</c:v>
                </c:pt>
                <c:pt idx="469">
                  <c:v>274355906</c:v>
                </c:pt>
                <c:pt idx="470">
                  <c:v>8016298982</c:v>
                </c:pt>
                <c:pt idx="471">
                  <c:v>8516085821</c:v>
                </c:pt>
                <c:pt idx="472">
                  <c:v>5555793510</c:v>
                </c:pt>
                <c:pt idx="473">
                  <c:v>1168145465</c:v>
                </c:pt>
                <c:pt idx="474">
                  <c:v>6715642354</c:v>
                </c:pt>
                <c:pt idx="475">
                  <c:v>9939040318</c:v>
                </c:pt>
                <c:pt idx="476">
                  <c:v>2234891930</c:v>
                </c:pt>
                <c:pt idx="477">
                  <c:v>8424460006</c:v>
                </c:pt>
                <c:pt idx="478">
                  <c:v>6774452590</c:v>
                </c:pt>
                <c:pt idx="479">
                  <c:v>4114580549</c:v>
                </c:pt>
                <c:pt idx="480">
                  <c:v>700409661</c:v>
                </c:pt>
                <c:pt idx="481">
                  <c:v>6282806445</c:v>
                </c:pt>
                <c:pt idx="482">
                  <c:v>8536852151</c:v>
                </c:pt>
                <c:pt idx="483">
                  <c:v>7379254936</c:v>
                </c:pt>
                <c:pt idx="484">
                  <c:v>5310024735</c:v>
                </c:pt>
                <c:pt idx="485">
                  <c:v>957813287</c:v>
                </c:pt>
                <c:pt idx="486">
                  <c:v>561519013</c:v>
                </c:pt>
                <c:pt idx="487">
                  <c:v>3714709932</c:v>
                </c:pt>
                <c:pt idx="488">
                  <c:v>9543374791</c:v>
                </c:pt>
                <c:pt idx="489">
                  <c:v>7627986044</c:v>
                </c:pt>
                <c:pt idx="490">
                  <c:v>1081873469</c:v>
                </c:pt>
                <c:pt idx="491">
                  <c:v>8912822020</c:v>
                </c:pt>
                <c:pt idx="492">
                  <c:v>2730960716</c:v>
                </c:pt>
                <c:pt idx="493">
                  <c:v>6494644449</c:v>
                </c:pt>
                <c:pt idx="494">
                  <c:v>3806289484</c:v>
                </c:pt>
                <c:pt idx="495">
                  <c:v>9203432051</c:v>
                </c:pt>
                <c:pt idx="496">
                  <c:v>2872467084</c:v>
                </c:pt>
                <c:pt idx="497">
                  <c:v>8398448113</c:v>
                </c:pt>
                <c:pt idx="498">
                  <c:v>4479002820</c:v>
                </c:pt>
                <c:pt idx="499">
                  <c:v>534400620</c:v>
                </c:pt>
                <c:pt idx="500">
                  <c:v>739226509</c:v>
                </c:pt>
              </c:strCache>
            </c:strRef>
          </c:cat>
          <c:val>
            <c:numRef>
              <c:f>'Strategy 2'!$D$6:$D$507</c:f>
              <c:numCache>
                <c:formatCode>_("$"* #,##0.00_);_("$"* \(#,##0.00\);_("$"* "-"??_);_(@_)</c:formatCode>
                <c:ptCount val="501"/>
                <c:pt idx="0">
                  <c:v>9369.48</c:v>
                </c:pt>
                <c:pt idx="1">
                  <c:v>7960.7999999999993</c:v>
                </c:pt>
                <c:pt idx="2">
                  <c:v>8266.44</c:v>
                </c:pt>
                <c:pt idx="3">
                  <c:v>8665.8000000000011</c:v>
                </c:pt>
                <c:pt idx="4">
                  <c:v>9496.32</c:v>
                </c:pt>
                <c:pt idx="5">
                  <c:v>9764.52</c:v>
                </c:pt>
                <c:pt idx="6">
                  <c:v>9303.84</c:v>
                </c:pt>
                <c:pt idx="7">
                  <c:v>8279.64</c:v>
                </c:pt>
                <c:pt idx="8">
                  <c:v>8551.32</c:v>
                </c:pt>
                <c:pt idx="9">
                  <c:v>8817</c:v>
                </c:pt>
                <c:pt idx="10">
                  <c:v>6894.9600000000009</c:v>
                </c:pt>
                <c:pt idx="11">
                  <c:v>7611.8399999999992</c:v>
                </c:pt>
                <c:pt idx="12">
                  <c:v>9025.7999999999993</c:v>
                </c:pt>
                <c:pt idx="13">
                  <c:v>6998.2800000000007</c:v>
                </c:pt>
                <c:pt idx="14">
                  <c:v>10576.32</c:v>
                </c:pt>
                <c:pt idx="15">
                  <c:v>9022.2000000000007</c:v>
                </c:pt>
                <c:pt idx="16">
                  <c:v>7228.7999999999993</c:v>
                </c:pt>
                <c:pt idx="17">
                  <c:v>10465.200000000001</c:v>
                </c:pt>
                <c:pt idx="18">
                  <c:v>9520.08</c:v>
                </c:pt>
                <c:pt idx="19">
                  <c:v>6467.4</c:v>
                </c:pt>
                <c:pt idx="20">
                  <c:v>9970.7999999999993</c:v>
                </c:pt>
                <c:pt idx="21">
                  <c:v>9446.4</c:v>
                </c:pt>
                <c:pt idx="22">
                  <c:v>8044.92</c:v>
                </c:pt>
                <c:pt idx="23">
                  <c:v>7288.92</c:v>
                </c:pt>
                <c:pt idx="24">
                  <c:v>9859.8000000000011</c:v>
                </c:pt>
                <c:pt idx="25">
                  <c:v>9203.880000000001</c:v>
                </c:pt>
                <c:pt idx="26">
                  <c:v>8380.92</c:v>
                </c:pt>
                <c:pt idx="27">
                  <c:v>6107.64</c:v>
                </c:pt>
                <c:pt idx="28">
                  <c:v>6645.9600000000009</c:v>
                </c:pt>
                <c:pt idx="29">
                  <c:v>9816.24</c:v>
                </c:pt>
                <c:pt idx="30">
                  <c:v>9004.44</c:v>
                </c:pt>
                <c:pt idx="31">
                  <c:v>7318.5600000000013</c:v>
                </c:pt>
                <c:pt idx="32">
                  <c:v>8774.52</c:v>
                </c:pt>
                <c:pt idx="33">
                  <c:v>6533.88</c:v>
                </c:pt>
                <c:pt idx="34">
                  <c:v>6422.1600000000008</c:v>
                </c:pt>
                <c:pt idx="35">
                  <c:v>9715.08</c:v>
                </c:pt>
                <c:pt idx="36">
                  <c:v>7776.24</c:v>
                </c:pt>
                <c:pt idx="37">
                  <c:v>7101.84</c:v>
                </c:pt>
                <c:pt idx="38">
                  <c:v>9449.880000000001</c:v>
                </c:pt>
                <c:pt idx="39">
                  <c:v>7355.88</c:v>
                </c:pt>
                <c:pt idx="40">
                  <c:v>6887.52</c:v>
                </c:pt>
                <c:pt idx="41">
                  <c:v>8447.76</c:v>
                </c:pt>
                <c:pt idx="42">
                  <c:v>8957.4</c:v>
                </c:pt>
                <c:pt idx="43">
                  <c:v>6817.4400000000005</c:v>
                </c:pt>
                <c:pt idx="44">
                  <c:v>7757.2800000000007</c:v>
                </c:pt>
                <c:pt idx="45">
                  <c:v>8970.119999999999</c:v>
                </c:pt>
                <c:pt idx="46">
                  <c:v>7171.079999999999</c:v>
                </c:pt>
                <c:pt idx="47">
                  <c:v>6331.7999999999993</c:v>
                </c:pt>
                <c:pt idx="48">
                  <c:v>9089.16</c:v>
                </c:pt>
                <c:pt idx="49">
                  <c:v>8485.08</c:v>
                </c:pt>
                <c:pt idx="50">
                  <c:v>9237.7199999999993</c:v>
                </c:pt>
                <c:pt idx="51">
                  <c:v>8676.24</c:v>
                </c:pt>
                <c:pt idx="52">
                  <c:v>9112.32</c:v>
                </c:pt>
                <c:pt idx="53">
                  <c:v>7884.7199999999993</c:v>
                </c:pt>
                <c:pt idx="54">
                  <c:v>9223.32</c:v>
                </c:pt>
                <c:pt idx="55">
                  <c:v>6680.76</c:v>
                </c:pt>
                <c:pt idx="56">
                  <c:v>8591.880000000001</c:v>
                </c:pt>
                <c:pt idx="57">
                  <c:v>9502.56</c:v>
                </c:pt>
                <c:pt idx="58">
                  <c:v>6739.92</c:v>
                </c:pt>
                <c:pt idx="59">
                  <c:v>9159</c:v>
                </c:pt>
                <c:pt idx="60">
                  <c:v>8099.52</c:v>
                </c:pt>
                <c:pt idx="61">
                  <c:v>8725.68</c:v>
                </c:pt>
                <c:pt idx="62">
                  <c:v>9266.2800000000007</c:v>
                </c:pt>
                <c:pt idx="63">
                  <c:v>7149.24</c:v>
                </c:pt>
                <c:pt idx="64">
                  <c:v>6664.5599999999995</c:v>
                </c:pt>
                <c:pt idx="65">
                  <c:v>6822.48</c:v>
                </c:pt>
                <c:pt idx="66">
                  <c:v>7787.52</c:v>
                </c:pt>
                <c:pt idx="67">
                  <c:v>8910.7200000000012</c:v>
                </c:pt>
                <c:pt idx="68">
                  <c:v>7961.4000000000005</c:v>
                </c:pt>
                <c:pt idx="69">
                  <c:v>10134.599999999999</c:v>
                </c:pt>
                <c:pt idx="70">
                  <c:v>8508.9599999999991</c:v>
                </c:pt>
                <c:pt idx="71">
                  <c:v>9130.7999999999993</c:v>
                </c:pt>
                <c:pt idx="72">
                  <c:v>6654.7200000000012</c:v>
                </c:pt>
                <c:pt idx="73">
                  <c:v>9262.92</c:v>
                </c:pt>
                <c:pt idx="74">
                  <c:v>6171.48</c:v>
                </c:pt>
                <c:pt idx="75">
                  <c:v>7070.88</c:v>
                </c:pt>
                <c:pt idx="76">
                  <c:v>8935.32</c:v>
                </c:pt>
                <c:pt idx="77">
                  <c:v>6626.0400000000009</c:v>
                </c:pt>
                <c:pt idx="78">
                  <c:v>8574.5999999999985</c:v>
                </c:pt>
                <c:pt idx="79">
                  <c:v>8760.6</c:v>
                </c:pt>
                <c:pt idx="80">
                  <c:v>6880.2000000000007</c:v>
                </c:pt>
                <c:pt idx="81">
                  <c:v>10693.2</c:v>
                </c:pt>
                <c:pt idx="82">
                  <c:v>8696.4</c:v>
                </c:pt>
                <c:pt idx="83">
                  <c:v>8435.4</c:v>
                </c:pt>
                <c:pt idx="84">
                  <c:v>8507.2800000000007</c:v>
                </c:pt>
                <c:pt idx="85">
                  <c:v>7243.32</c:v>
                </c:pt>
                <c:pt idx="86">
                  <c:v>6156.24</c:v>
                </c:pt>
                <c:pt idx="87">
                  <c:v>9042.119999999999</c:v>
                </c:pt>
                <c:pt idx="88">
                  <c:v>8644.9200000000019</c:v>
                </c:pt>
                <c:pt idx="89">
                  <c:v>6776.0399999999991</c:v>
                </c:pt>
                <c:pt idx="90">
                  <c:v>9092.76</c:v>
                </c:pt>
                <c:pt idx="91">
                  <c:v>8937.7200000000012</c:v>
                </c:pt>
                <c:pt idx="92">
                  <c:v>7406.1600000000008</c:v>
                </c:pt>
                <c:pt idx="93">
                  <c:v>6388.5599999999995</c:v>
                </c:pt>
                <c:pt idx="94">
                  <c:v>10368.960000000001</c:v>
                </c:pt>
                <c:pt idx="95">
                  <c:v>9327.24</c:v>
                </c:pt>
                <c:pt idx="96">
                  <c:v>8533.56</c:v>
                </c:pt>
                <c:pt idx="97">
                  <c:v>7570.4400000000005</c:v>
                </c:pt>
                <c:pt idx="98">
                  <c:v>8963.76</c:v>
                </c:pt>
                <c:pt idx="99">
                  <c:v>7938.84</c:v>
                </c:pt>
                <c:pt idx="100">
                  <c:v>9300.9599999999991</c:v>
                </c:pt>
                <c:pt idx="101">
                  <c:v>6397.68</c:v>
                </c:pt>
                <c:pt idx="102">
                  <c:v>8295.4800000000014</c:v>
                </c:pt>
                <c:pt idx="103">
                  <c:v>7796.2799999999988</c:v>
                </c:pt>
                <c:pt idx="104">
                  <c:v>10298.880000000001</c:v>
                </c:pt>
                <c:pt idx="105">
                  <c:v>9155.76</c:v>
                </c:pt>
                <c:pt idx="106">
                  <c:v>9147.24</c:v>
                </c:pt>
                <c:pt idx="107">
                  <c:v>7262.2800000000007</c:v>
                </c:pt>
                <c:pt idx="108">
                  <c:v>8071.92</c:v>
                </c:pt>
                <c:pt idx="109">
                  <c:v>6931.4400000000005</c:v>
                </c:pt>
                <c:pt idx="110">
                  <c:v>6687.9600000000009</c:v>
                </c:pt>
                <c:pt idx="111">
                  <c:v>6641.88</c:v>
                </c:pt>
                <c:pt idx="112">
                  <c:v>8054.52</c:v>
                </c:pt>
                <c:pt idx="113">
                  <c:v>9080.0399999999991</c:v>
                </c:pt>
                <c:pt idx="114">
                  <c:v>9434.64</c:v>
                </c:pt>
                <c:pt idx="115">
                  <c:v>8720.2799999999988</c:v>
                </c:pt>
                <c:pt idx="116">
                  <c:v>6878.4000000000005</c:v>
                </c:pt>
                <c:pt idx="117">
                  <c:v>6731.2799999999988</c:v>
                </c:pt>
                <c:pt idx="118">
                  <c:v>8178.9599999999991</c:v>
                </c:pt>
                <c:pt idx="119">
                  <c:v>6958.08</c:v>
                </c:pt>
                <c:pt idx="120">
                  <c:v>8850.119999999999</c:v>
                </c:pt>
                <c:pt idx="121">
                  <c:v>8709.48</c:v>
                </c:pt>
                <c:pt idx="122">
                  <c:v>8264.880000000001</c:v>
                </c:pt>
                <c:pt idx="123">
                  <c:v>8850.4800000000014</c:v>
                </c:pt>
                <c:pt idx="124">
                  <c:v>9155.2799999999988</c:v>
                </c:pt>
                <c:pt idx="125">
                  <c:v>9977.16</c:v>
                </c:pt>
                <c:pt idx="126">
                  <c:v>6365.4000000000005</c:v>
                </c:pt>
                <c:pt idx="127">
                  <c:v>9342.84</c:v>
                </c:pt>
                <c:pt idx="128">
                  <c:v>8053.92</c:v>
                </c:pt>
                <c:pt idx="129">
                  <c:v>7941</c:v>
                </c:pt>
                <c:pt idx="130">
                  <c:v>6917.76</c:v>
                </c:pt>
                <c:pt idx="131">
                  <c:v>9550.4399999999987</c:v>
                </c:pt>
                <c:pt idx="132">
                  <c:v>7475.0399999999991</c:v>
                </c:pt>
                <c:pt idx="133">
                  <c:v>8725.8000000000011</c:v>
                </c:pt>
                <c:pt idx="134">
                  <c:v>9479.16</c:v>
                </c:pt>
                <c:pt idx="135">
                  <c:v>8662.32</c:v>
                </c:pt>
                <c:pt idx="136">
                  <c:v>7342.68</c:v>
                </c:pt>
                <c:pt idx="137">
                  <c:v>6113.4000000000005</c:v>
                </c:pt>
                <c:pt idx="138">
                  <c:v>9565.8000000000011</c:v>
                </c:pt>
                <c:pt idx="139">
                  <c:v>9050.5199999999986</c:v>
                </c:pt>
                <c:pt idx="140">
                  <c:v>8473.44</c:v>
                </c:pt>
                <c:pt idx="141">
                  <c:v>9503.4</c:v>
                </c:pt>
                <c:pt idx="142">
                  <c:v>7210.5599999999995</c:v>
                </c:pt>
                <c:pt idx="143">
                  <c:v>8639.76</c:v>
                </c:pt>
                <c:pt idx="144">
                  <c:v>7549.68</c:v>
                </c:pt>
                <c:pt idx="145">
                  <c:v>9164.2800000000007</c:v>
                </c:pt>
                <c:pt idx="146">
                  <c:v>6136.32</c:v>
                </c:pt>
                <c:pt idx="147">
                  <c:v>6488.88</c:v>
                </c:pt>
                <c:pt idx="148">
                  <c:v>6299.0399999999991</c:v>
                </c:pt>
                <c:pt idx="149">
                  <c:v>5969.76</c:v>
                </c:pt>
                <c:pt idx="150">
                  <c:v>7153.7999999999993</c:v>
                </c:pt>
                <c:pt idx="151">
                  <c:v>6255.9599999999991</c:v>
                </c:pt>
                <c:pt idx="152">
                  <c:v>9166.68</c:v>
                </c:pt>
                <c:pt idx="153">
                  <c:v>7489.92</c:v>
                </c:pt>
                <c:pt idx="154">
                  <c:v>7447.32</c:v>
                </c:pt>
                <c:pt idx="155">
                  <c:v>6596.64</c:v>
                </c:pt>
                <c:pt idx="156">
                  <c:v>9163.44</c:v>
                </c:pt>
                <c:pt idx="157">
                  <c:v>9549</c:v>
                </c:pt>
                <c:pt idx="158">
                  <c:v>7421.52</c:v>
                </c:pt>
                <c:pt idx="159">
                  <c:v>6282.7200000000012</c:v>
                </c:pt>
                <c:pt idx="160">
                  <c:v>7607.88</c:v>
                </c:pt>
                <c:pt idx="161">
                  <c:v>8116.4400000000005</c:v>
                </c:pt>
                <c:pt idx="162">
                  <c:v>8437.92</c:v>
                </c:pt>
                <c:pt idx="163">
                  <c:v>9657.84</c:v>
                </c:pt>
                <c:pt idx="164">
                  <c:v>9395.52</c:v>
                </c:pt>
                <c:pt idx="165">
                  <c:v>6110.6399999999994</c:v>
                </c:pt>
                <c:pt idx="166">
                  <c:v>7588.2000000000007</c:v>
                </c:pt>
                <c:pt idx="167">
                  <c:v>9662.76</c:v>
                </c:pt>
                <c:pt idx="168">
                  <c:v>10260.119999999999</c:v>
                </c:pt>
                <c:pt idx="169">
                  <c:v>8895.5999999999985</c:v>
                </c:pt>
                <c:pt idx="170">
                  <c:v>6970.4400000000005</c:v>
                </c:pt>
                <c:pt idx="171">
                  <c:v>6052.5599999999995</c:v>
                </c:pt>
                <c:pt idx="172">
                  <c:v>8194.32</c:v>
                </c:pt>
                <c:pt idx="173">
                  <c:v>8177.1600000000008</c:v>
                </c:pt>
                <c:pt idx="174">
                  <c:v>8677.68</c:v>
                </c:pt>
                <c:pt idx="175">
                  <c:v>8298.7200000000012</c:v>
                </c:pt>
                <c:pt idx="176">
                  <c:v>8617.08</c:v>
                </c:pt>
                <c:pt idx="177">
                  <c:v>8071.4400000000005</c:v>
                </c:pt>
                <c:pt idx="178">
                  <c:v>9919.2000000000007</c:v>
                </c:pt>
                <c:pt idx="179">
                  <c:v>10353.720000000001</c:v>
                </c:pt>
                <c:pt idx="180">
                  <c:v>8836.68</c:v>
                </c:pt>
                <c:pt idx="181">
                  <c:v>7909.8000000000011</c:v>
                </c:pt>
                <c:pt idx="182">
                  <c:v>9017.4000000000015</c:v>
                </c:pt>
                <c:pt idx="183">
                  <c:v>8390.2799999999988</c:v>
                </c:pt>
                <c:pt idx="184">
                  <c:v>7792.08</c:v>
                </c:pt>
                <c:pt idx="185">
                  <c:v>9025.2000000000007</c:v>
                </c:pt>
                <c:pt idx="186">
                  <c:v>8585.76</c:v>
                </c:pt>
                <c:pt idx="187">
                  <c:v>9732.48</c:v>
                </c:pt>
                <c:pt idx="188">
                  <c:v>10638.96</c:v>
                </c:pt>
                <c:pt idx="189">
                  <c:v>8595.36</c:v>
                </c:pt>
                <c:pt idx="190">
                  <c:v>9636.6</c:v>
                </c:pt>
                <c:pt idx="191">
                  <c:v>6792.5999999999995</c:v>
                </c:pt>
                <c:pt idx="192">
                  <c:v>7900.08</c:v>
                </c:pt>
                <c:pt idx="193">
                  <c:v>6778.32</c:v>
                </c:pt>
                <c:pt idx="194">
                  <c:v>10052.76</c:v>
                </c:pt>
                <c:pt idx="195">
                  <c:v>6330.48</c:v>
                </c:pt>
                <c:pt idx="196">
                  <c:v>8117.64</c:v>
                </c:pt>
                <c:pt idx="197">
                  <c:v>9387.7200000000012</c:v>
                </c:pt>
                <c:pt idx="198">
                  <c:v>8542.08</c:v>
                </c:pt>
                <c:pt idx="199">
                  <c:v>7017.24</c:v>
                </c:pt>
                <c:pt idx="200">
                  <c:v>6799.68</c:v>
                </c:pt>
                <c:pt idx="201">
                  <c:v>8878.32</c:v>
                </c:pt>
                <c:pt idx="202">
                  <c:v>7563.12</c:v>
                </c:pt>
                <c:pt idx="203">
                  <c:v>8022.12</c:v>
                </c:pt>
                <c:pt idx="204">
                  <c:v>7260.24</c:v>
                </c:pt>
                <c:pt idx="205">
                  <c:v>9445.8000000000011</c:v>
                </c:pt>
                <c:pt idx="206">
                  <c:v>6891.8399999999992</c:v>
                </c:pt>
                <c:pt idx="207">
                  <c:v>9540.9600000000009</c:v>
                </c:pt>
                <c:pt idx="208">
                  <c:v>6248.0399999999991</c:v>
                </c:pt>
                <c:pt idx="209">
                  <c:v>7815.36</c:v>
                </c:pt>
                <c:pt idx="210">
                  <c:v>7891.92</c:v>
                </c:pt>
                <c:pt idx="211">
                  <c:v>9334.08</c:v>
                </c:pt>
                <c:pt idx="212">
                  <c:v>7441.2000000000007</c:v>
                </c:pt>
                <c:pt idx="213">
                  <c:v>9895.8000000000011</c:v>
                </c:pt>
                <c:pt idx="214">
                  <c:v>9858.119999999999</c:v>
                </c:pt>
                <c:pt idx="215">
                  <c:v>8267.16</c:v>
                </c:pt>
                <c:pt idx="216">
                  <c:v>8654.4000000000015</c:v>
                </c:pt>
                <c:pt idx="217">
                  <c:v>6393.48</c:v>
                </c:pt>
                <c:pt idx="218">
                  <c:v>10287.48</c:v>
                </c:pt>
                <c:pt idx="219">
                  <c:v>9947.64</c:v>
                </c:pt>
                <c:pt idx="220">
                  <c:v>6401.88</c:v>
                </c:pt>
                <c:pt idx="221">
                  <c:v>7311.12</c:v>
                </c:pt>
                <c:pt idx="222">
                  <c:v>7581</c:v>
                </c:pt>
                <c:pt idx="223">
                  <c:v>6423.7199999999993</c:v>
                </c:pt>
                <c:pt idx="224">
                  <c:v>7981.4400000000005</c:v>
                </c:pt>
                <c:pt idx="225">
                  <c:v>8989.7999999999993</c:v>
                </c:pt>
                <c:pt idx="226">
                  <c:v>7230.9600000000009</c:v>
                </c:pt>
                <c:pt idx="227">
                  <c:v>6599.16</c:v>
                </c:pt>
                <c:pt idx="228">
                  <c:v>9246</c:v>
                </c:pt>
                <c:pt idx="229">
                  <c:v>7981.2000000000007</c:v>
                </c:pt>
                <c:pt idx="230">
                  <c:v>8226.119999999999</c:v>
                </c:pt>
                <c:pt idx="231">
                  <c:v>7239.48</c:v>
                </c:pt>
                <c:pt idx="232">
                  <c:v>6629.64</c:v>
                </c:pt>
                <c:pt idx="233">
                  <c:v>9981.7200000000012</c:v>
                </c:pt>
                <c:pt idx="234">
                  <c:v>9067.2000000000007</c:v>
                </c:pt>
                <c:pt idx="235">
                  <c:v>9490.44</c:v>
                </c:pt>
                <c:pt idx="236">
                  <c:v>7366.08</c:v>
                </c:pt>
                <c:pt idx="237">
                  <c:v>8964.24</c:v>
                </c:pt>
                <c:pt idx="238">
                  <c:v>7281.6</c:v>
                </c:pt>
                <c:pt idx="239">
                  <c:v>9256.44</c:v>
                </c:pt>
                <c:pt idx="240">
                  <c:v>7936.5599999999995</c:v>
                </c:pt>
                <c:pt idx="241">
                  <c:v>8034.36</c:v>
                </c:pt>
                <c:pt idx="242">
                  <c:v>8289.84</c:v>
                </c:pt>
                <c:pt idx="243">
                  <c:v>8095.2000000000007</c:v>
                </c:pt>
                <c:pt idx="244">
                  <c:v>6309</c:v>
                </c:pt>
                <c:pt idx="245">
                  <c:v>9167.7599999999984</c:v>
                </c:pt>
                <c:pt idx="246">
                  <c:v>6760.5599999999995</c:v>
                </c:pt>
                <c:pt idx="247">
                  <c:v>5941.32</c:v>
                </c:pt>
                <c:pt idx="248">
                  <c:v>6847.4400000000005</c:v>
                </c:pt>
                <c:pt idx="249">
                  <c:v>8462.880000000001</c:v>
                </c:pt>
                <c:pt idx="250">
                  <c:v>6390.36</c:v>
                </c:pt>
                <c:pt idx="251">
                  <c:v>9284.64</c:v>
                </c:pt>
                <c:pt idx="252">
                  <c:v>8063.4000000000005</c:v>
                </c:pt>
                <c:pt idx="253">
                  <c:v>9439.08</c:v>
                </c:pt>
                <c:pt idx="254">
                  <c:v>8826.119999999999</c:v>
                </c:pt>
                <c:pt idx="255">
                  <c:v>9212.64</c:v>
                </c:pt>
                <c:pt idx="256">
                  <c:v>7818.36</c:v>
                </c:pt>
                <c:pt idx="257">
                  <c:v>8573.52</c:v>
                </c:pt>
                <c:pt idx="258">
                  <c:v>7430.4000000000005</c:v>
                </c:pt>
                <c:pt idx="259">
                  <c:v>6332.76</c:v>
                </c:pt>
                <c:pt idx="260">
                  <c:v>9633.7199999999993</c:v>
                </c:pt>
                <c:pt idx="261">
                  <c:v>8982.9600000000009</c:v>
                </c:pt>
                <c:pt idx="262">
                  <c:v>8867.4000000000015</c:v>
                </c:pt>
                <c:pt idx="263">
                  <c:v>5846.4000000000005</c:v>
                </c:pt>
                <c:pt idx="264">
                  <c:v>8747.16</c:v>
                </c:pt>
                <c:pt idx="265">
                  <c:v>6139.2000000000007</c:v>
                </c:pt>
                <c:pt idx="266">
                  <c:v>6831.6</c:v>
                </c:pt>
                <c:pt idx="267">
                  <c:v>6923.4000000000005</c:v>
                </c:pt>
                <c:pt idx="268">
                  <c:v>6425.1600000000008</c:v>
                </c:pt>
                <c:pt idx="269">
                  <c:v>9454.9200000000019</c:v>
                </c:pt>
                <c:pt idx="270">
                  <c:v>7167.7199999999993</c:v>
                </c:pt>
                <c:pt idx="271">
                  <c:v>7483.92</c:v>
                </c:pt>
                <c:pt idx="272">
                  <c:v>7258.2000000000007</c:v>
                </c:pt>
                <c:pt idx="273">
                  <c:v>7277.76</c:v>
                </c:pt>
                <c:pt idx="274">
                  <c:v>8072.52</c:v>
                </c:pt>
                <c:pt idx="275">
                  <c:v>10056.24</c:v>
                </c:pt>
                <c:pt idx="276">
                  <c:v>7751.76</c:v>
                </c:pt>
                <c:pt idx="277">
                  <c:v>8784</c:v>
                </c:pt>
                <c:pt idx="278">
                  <c:v>9094.32</c:v>
                </c:pt>
                <c:pt idx="279">
                  <c:v>8352.36</c:v>
                </c:pt>
                <c:pt idx="280">
                  <c:v>8909.0399999999991</c:v>
                </c:pt>
                <c:pt idx="281">
                  <c:v>8735.76</c:v>
                </c:pt>
                <c:pt idx="282">
                  <c:v>6377.52</c:v>
                </c:pt>
                <c:pt idx="283">
                  <c:v>9048.7199999999993</c:v>
                </c:pt>
                <c:pt idx="284">
                  <c:v>9823.7999999999993</c:v>
                </c:pt>
                <c:pt idx="285">
                  <c:v>6843.7199999999993</c:v>
                </c:pt>
                <c:pt idx="286">
                  <c:v>9821.64</c:v>
                </c:pt>
                <c:pt idx="287">
                  <c:v>10067.64</c:v>
                </c:pt>
                <c:pt idx="288">
                  <c:v>6653.1600000000008</c:v>
                </c:pt>
                <c:pt idx="289">
                  <c:v>8415.7200000000012</c:v>
                </c:pt>
                <c:pt idx="290">
                  <c:v>9850.9200000000019</c:v>
                </c:pt>
                <c:pt idx="291">
                  <c:v>9253.2000000000007</c:v>
                </c:pt>
                <c:pt idx="292">
                  <c:v>5825.04</c:v>
                </c:pt>
                <c:pt idx="293">
                  <c:v>9991.92</c:v>
                </c:pt>
                <c:pt idx="294">
                  <c:v>9941.2799999999988</c:v>
                </c:pt>
                <c:pt idx="295">
                  <c:v>8329.4399999999987</c:v>
                </c:pt>
                <c:pt idx="296">
                  <c:v>7475.0400000000009</c:v>
                </c:pt>
                <c:pt idx="297">
                  <c:v>9995.52</c:v>
                </c:pt>
                <c:pt idx="298">
                  <c:v>9103.4399999999987</c:v>
                </c:pt>
                <c:pt idx="299">
                  <c:v>7320.9600000000009</c:v>
                </c:pt>
                <c:pt idx="300">
                  <c:v>7699.32</c:v>
                </c:pt>
                <c:pt idx="301">
                  <c:v>7244.0399999999991</c:v>
                </c:pt>
                <c:pt idx="302">
                  <c:v>8719.32</c:v>
                </c:pt>
                <c:pt idx="303">
                  <c:v>7844.0400000000009</c:v>
                </c:pt>
                <c:pt idx="304">
                  <c:v>8426.880000000001</c:v>
                </c:pt>
                <c:pt idx="305">
                  <c:v>6897.12</c:v>
                </c:pt>
                <c:pt idx="306">
                  <c:v>8987.880000000001</c:v>
                </c:pt>
                <c:pt idx="307">
                  <c:v>7492.92</c:v>
                </c:pt>
                <c:pt idx="308">
                  <c:v>8561.16</c:v>
                </c:pt>
                <c:pt idx="309">
                  <c:v>8623.7999999999993</c:v>
                </c:pt>
                <c:pt idx="310">
                  <c:v>9608.4000000000015</c:v>
                </c:pt>
                <c:pt idx="311">
                  <c:v>6856.5599999999995</c:v>
                </c:pt>
                <c:pt idx="312">
                  <c:v>8890.1999999999989</c:v>
                </c:pt>
                <c:pt idx="313">
                  <c:v>10449.36</c:v>
                </c:pt>
                <c:pt idx="314">
                  <c:v>8993.0400000000009</c:v>
                </c:pt>
                <c:pt idx="315">
                  <c:v>7735.4400000000005</c:v>
                </c:pt>
                <c:pt idx="316">
                  <c:v>7392</c:v>
                </c:pt>
                <c:pt idx="317">
                  <c:v>8293.68</c:v>
                </c:pt>
                <c:pt idx="318">
                  <c:v>9631.08</c:v>
                </c:pt>
                <c:pt idx="319">
                  <c:v>10112.039999999999</c:v>
                </c:pt>
                <c:pt idx="320">
                  <c:v>6557.4000000000005</c:v>
                </c:pt>
                <c:pt idx="321">
                  <c:v>6361.5599999999995</c:v>
                </c:pt>
                <c:pt idx="322">
                  <c:v>9224.64</c:v>
                </c:pt>
                <c:pt idx="323">
                  <c:v>9881.4000000000015</c:v>
                </c:pt>
                <c:pt idx="324">
                  <c:v>10667.400000000001</c:v>
                </c:pt>
                <c:pt idx="325">
                  <c:v>7579.7999999999993</c:v>
                </c:pt>
                <c:pt idx="326">
                  <c:v>7830.5999999999995</c:v>
                </c:pt>
                <c:pt idx="327">
                  <c:v>7949.88</c:v>
                </c:pt>
                <c:pt idx="328">
                  <c:v>10392.119999999999</c:v>
                </c:pt>
                <c:pt idx="329">
                  <c:v>7439.52</c:v>
                </c:pt>
                <c:pt idx="330">
                  <c:v>8716.56</c:v>
                </c:pt>
                <c:pt idx="331">
                  <c:v>5964.12</c:v>
                </c:pt>
                <c:pt idx="332">
                  <c:v>6615.48</c:v>
                </c:pt>
                <c:pt idx="333">
                  <c:v>10032.960000000001</c:v>
                </c:pt>
                <c:pt idx="334">
                  <c:v>9735.119999999999</c:v>
                </c:pt>
                <c:pt idx="335">
                  <c:v>6607.4400000000005</c:v>
                </c:pt>
                <c:pt idx="336">
                  <c:v>6616.4400000000005</c:v>
                </c:pt>
                <c:pt idx="337">
                  <c:v>9658.32</c:v>
                </c:pt>
                <c:pt idx="338">
                  <c:v>9653.880000000001</c:v>
                </c:pt>
                <c:pt idx="339">
                  <c:v>7406.2800000000007</c:v>
                </c:pt>
                <c:pt idx="340">
                  <c:v>9535.68</c:v>
                </c:pt>
                <c:pt idx="341">
                  <c:v>6708.48</c:v>
                </c:pt>
                <c:pt idx="342">
                  <c:v>7070.16</c:v>
                </c:pt>
                <c:pt idx="343">
                  <c:v>6067.92</c:v>
                </c:pt>
                <c:pt idx="344">
                  <c:v>9933.9599999999991</c:v>
                </c:pt>
                <c:pt idx="345">
                  <c:v>9239.4</c:v>
                </c:pt>
                <c:pt idx="346">
                  <c:v>9407.76</c:v>
                </c:pt>
                <c:pt idx="347">
                  <c:v>10352.280000000001</c:v>
                </c:pt>
                <c:pt idx="348">
                  <c:v>8686.44</c:v>
                </c:pt>
                <c:pt idx="349">
                  <c:v>8361.48</c:v>
                </c:pt>
                <c:pt idx="350">
                  <c:v>6839.52</c:v>
                </c:pt>
                <c:pt idx="351">
                  <c:v>6371.4000000000005</c:v>
                </c:pt>
                <c:pt idx="352">
                  <c:v>6520.7999999999993</c:v>
                </c:pt>
                <c:pt idx="353">
                  <c:v>7100.88</c:v>
                </c:pt>
                <c:pt idx="354">
                  <c:v>7966.08</c:v>
                </c:pt>
                <c:pt idx="355">
                  <c:v>8301.84</c:v>
                </c:pt>
                <c:pt idx="356">
                  <c:v>6577.2000000000007</c:v>
                </c:pt>
                <c:pt idx="357">
                  <c:v>9049.32</c:v>
                </c:pt>
                <c:pt idx="358">
                  <c:v>9246.36</c:v>
                </c:pt>
                <c:pt idx="359">
                  <c:v>8418.7200000000012</c:v>
                </c:pt>
                <c:pt idx="360">
                  <c:v>9460.32</c:v>
                </c:pt>
                <c:pt idx="361">
                  <c:v>9910.44</c:v>
                </c:pt>
                <c:pt idx="362">
                  <c:v>8553.7199999999993</c:v>
                </c:pt>
                <c:pt idx="363">
                  <c:v>8610.119999999999</c:v>
                </c:pt>
                <c:pt idx="364">
                  <c:v>6846.48</c:v>
                </c:pt>
                <c:pt idx="365">
                  <c:v>8149.32</c:v>
                </c:pt>
                <c:pt idx="366">
                  <c:v>6729.24</c:v>
                </c:pt>
                <c:pt idx="367">
                  <c:v>9268.0799999999981</c:v>
                </c:pt>
                <c:pt idx="368">
                  <c:v>6515.0400000000009</c:v>
                </c:pt>
                <c:pt idx="369">
                  <c:v>6585.7199999999993</c:v>
                </c:pt>
                <c:pt idx="370">
                  <c:v>8185.6800000000012</c:v>
                </c:pt>
                <c:pt idx="371">
                  <c:v>8971.44</c:v>
                </c:pt>
                <c:pt idx="372">
                  <c:v>8696.880000000001</c:v>
                </c:pt>
                <c:pt idx="373">
                  <c:v>9819.119999999999</c:v>
                </c:pt>
                <c:pt idx="374">
                  <c:v>6352.4400000000005</c:v>
                </c:pt>
                <c:pt idx="375">
                  <c:v>7253.16</c:v>
                </c:pt>
                <c:pt idx="376">
                  <c:v>6963.9599999999991</c:v>
                </c:pt>
                <c:pt idx="377">
                  <c:v>9911.16</c:v>
                </c:pt>
                <c:pt idx="378">
                  <c:v>9679.32</c:v>
                </c:pt>
                <c:pt idx="379">
                  <c:v>9445.8000000000011</c:v>
                </c:pt>
                <c:pt idx="380">
                  <c:v>8595.5999999999985</c:v>
                </c:pt>
                <c:pt idx="381">
                  <c:v>9245.76</c:v>
                </c:pt>
                <c:pt idx="382">
                  <c:v>5937.12</c:v>
                </c:pt>
                <c:pt idx="383">
                  <c:v>7197.7199999999993</c:v>
                </c:pt>
                <c:pt idx="384">
                  <c:v>10218.36</c:v>
                </c:pt>
                <c:pt idx="385">
                  <c:v>7454.4000000000005</c:v>
                </c:pt>
                <c:pt idx="386">
                  <c:v>8608.32</c:v>
                </c:pt>
                <c:pt idx="387">
                  <c:v>8940.9600000000009</c:v>
                </c:pt>
                <c:pt idx="388">
                  <c:v>6678.8399999999992</c:v>
                </c:pt>
                <c:pt idx="389">
                  <c:v>9302.76</c:v>
                </c:pt>
                <c:pt idx="390">
                  <c:v>8166.12</c:v>
                </c:pt>
                <c:pt idx="391">
                  <c:v>7304.76</c:v>
                </c:pt>
                <c:pt idx="392">
                  <c:v>10336.44</c:v>
                </c:pt>
                <c:pt idx="393">
                  <c:v>6631.92</c:v>
                </c:pt>
                <c:pt idx="394">
                  <c:v>10237.32</c:v>
                </c:pt>
                <c:pt idx="395">
                  <c:v>9464.64</c:v>
                </c:pt>
                <c:pt idx="396">
                  <c:v>6997.08</c:v>
                </c:pt>
                <c:pt idx="397">
                  <c:v>6390.24</c:v>
                </c:pt>
                <c:pt idx="398">
                  <c:v>7821.9599999999991</c:v>
                </c:pt>
                <c:pt idx="399">
                  <c:v>6423.48</c:v>
                </c:pt>
                <c:pt idx="400">
                  <c:v>7515.12</c:v>
                </c:pt>
                <c:pt idx="401">
                  <c:v>10580.64</c:v>
                </c:pt>
                <c:pt idx="402">
                  <c:v>6878.4000000000005</c:v>
                </c:pt>
                <c:pt idx="403">
                  <c:v>9461.880000000001</c:v>
                </c:pt>
                <c:pt idx="404">
                  <c:v>8457.7199999999993</c:v>
                </c:pt>
                <c:pt idx="405">
                  <c:v>10065.48</c:v>
                </c:pt>
                <c:pt idx="406">
                  <c:v>9787.5599999999977</c:v>
                </c:pt>
                <c:pt idx="407">
                  <c:v>9788.880000000001</c:v>
                </c:pt>
                <c:pt idx="408">
                  <c:v>6222.12</c:v>
                </c:pt>
                <c:pt idx="409">
                  <c:v>8357.52</c:v>
                </c:pt>
                <c:pt idx="410">
                  <c:v>8586.36</c:v>
                </c:pt>
                <c:pt idx="411">
                  <c:v>8133.24</c:v>
                </c:pt>
                <c:pt idx="412">
                  <c:v>6536.1600000000008</c:v>
                </c:pt>
                <c:pt idx="413">
                  <c:v>7257.9600000000009</c:v>
                </c:pt>
                <c:pt idx="414">
                  <c:v>8695.92</c:v>
                </c:pt>
                <c:pt idx="415">
                  <c:v>8000.52</c:v>
                </c:pt>
                <c:pt idx="416">
                  <c:v>9759.6</c:v>
                </c:pt>
                <c:pt idx="417">
                  <c:v>10512.72</c:v>
                </c:pt>
                <c:pt idx="418">
                  <c:v>8144.2799999999988</c:v>
                </c:pt>
                <c:pt idx="419">
                  <c:v>7593.48</c:v>
                </c:pt>
                <c:pt idx="420">
                  <c:v>6945.12</c:v>
                </c:pt>
                <c:pt idx="421">
                  <c:v>7765.7999999999993</c:v>
                </c:pt>
                <c:pt idx="422">
                  <c:v>7844.52</c:v>
                </c:pt>
                <c:pt idx="423">
                  <c:v>8573.52</c:v>
                </c:pt>
                <c:pt idx="424">
                  <c:v>9158.0400000000009</c:v>
                </c:pt>
                <c:pt idx="425">
                  <c:v>8143.6800000000012</c:v>
                </c:pt>
                <c:pt idx="426">
                  <c:v>7996.32</c:v>
                </c:pt>
                <c:pt idx="427">
                  <c:v>10385.279999999999</c:v>
                </c:pt>
                <c:pt idx="428">
                  <c:v>8274.84</c:v>
                </c:pt>
                <c:pt idx="429">
                  <c:v>8055.36</c:v>
                </c:pt>
                <c:pt idx="430">
                  <c:v>9242.16</c:v>
                </c:pt>
                <c:pt idx="431">
                  <c:v>6115.4400000000005</c:v>
                </c:pt>
                <c:pt idx="432">
                  <c:v>6310.5599999999995</c:v>
                </c:pt>
                <c:pt idx="433">
                  <c:v>7729.5599999999995</c:v>
                </c:pt>
                <c:pt idx="434">
                  <c:v>10007.040000000001</c:v>
                </c:pt>
                <c:pt idx="435">
                  <c:v>9729.5999999999985</c:v>
                </c:pt>
                <c:pt idx="436">
                  <c:v>6912.48</c:v>
                </c:pt>
                <c:pt idx="437">
                  <c:v>6817.32</c:v>
                </c:pt>
                <c:pt idx="438">
                  <c:v>7301.76</c:v>
                </c:pt>
                <c:pt idx="439">
                  <c:v>6346.08</c:v>
                </c:pt>
                <c:pt idx="440">
                  <c:v>8921.880000000001</c:v>
                </c:pt>
                <c:pt idx="441">
                  <c:v>8174.64</c:v>
                </c:pt>
                <c:pt idx="442">
                  <c:v>7809.5999999999995</c:v>
                </c:pt>
                <c:pt idx="443">
                  <c:v>10484.880000000001</c:v>
                </c:pt>
                <c:pt idx="444">
                  <c:v>6458.88</c:v>
                </c:pt>
                <c:pt idx="445">
                  <c:v>10036.68</c:v>
                </c:pt>
                <c:pt idx="446">
                  <c:v>9447.36</c:v>
                </c:pt>
                <c:pt idx="447">
                  <c:v>9750.84</c:v>
                </c:pt>
                <c:pt idx="448">
                  <c:v>6150.84</c:v>
                </c:pt>
                <c:pt idx="449">
                  <c:v>7171.7999999999993</c:v>
                </c:pt>
                <c:pt idx="450">
                  <c:v>5971.5599999999995</c:v>
                </c:pt>
                <c:pt idx="451">
                  <c:v>7253.4000000000005</c:v>
                </c:pt>
                <c:pt idx="452">
                  <c:v>9924.24</c:v>
                </c:pt>
                <c:pt idx="453">
                  <c:v>9332.880000000001</c:v>
                </c:pt>
                <c:pt idx="454">
                  <c:v>8576.880000000001</c:v>
                </c:pt>
                <c:pt idx="455">
                  <c:v>10242.48</c:v>
                </c:pt>
                <c:pt idx="456">
                  <c:v>9636.5999999999985</c:v>
                </c:pt>
                <c:pt idx="457">
                  <c:v>6006.72</c:v>
                </c:pt>
                <c:pt idx="458">
                  <c:v>6627.48</c:v>
                </c:pt>
                <c:pt idx="459">
                  <c:v>8030.0399999999991</c:v>
                </c:pt>
                <c:pt idx="460">
                  <c:v>7199.88</c:v>
                </c:pt>
                <c:pt idx="461">
                  <c:v>9430.1999999999989</c:v>
                </c:pt>
                <c:pt idx="462">
                  <c:v>10016.76</c:v>
                </c:pt>
                <c:pt idx="463">
                  <c:v>9333</c:v>
                </c:pt>
                <c:pt idx="464">
                  <c:v>6085.68</c:v>
                </c:pt>
                <c:pt idx="465">
                  <c:v>6573.12</c:v>
                </c:pt>
                <c:pt idx="466">
                  <c:v>9154.2000000000007</c:v>
                </c:pt>
                <c:pt idx="467">
                  <c:v>7677.12</c:v>
                </c:pt>
                <c:pt idx="468">
                  <c:v>6336.36</c:v>
                </c:pt>
                <c:pt idx="469">
                  <c:v>7294.32</c:v>
                </c:pt>
                <c:pt idx="470">
                  <c:v>7361.2799999999988</c:v>
                </c:pt>
                <c:pt idx="471">
                  <c:v>10182.719999999999</c:v>
                </c:pt>
                <c:pt idx="472">
                  <c:v>9488.0400000000009</c:v>
                </c:pt>
                <c:pt idx="473">
                  <c:v>9432.4800000000014</c:v>
                </c:pt>
                <c:pt idx="474">
                  <c:v>7158</c:v>
                </c:pt>
                <c:pt idx="475">
                  <c:v>10053.599999999999</c:v>
                </c:pt>
                <c:pt idx="476">
                  <c:v>7287.36</c:v>
                </c:pt>
                <c:pt idx="477">
                  <c:v>7298.64</c:v>
                </c:pt>
                <c:pt idx="478">
                  <c:v>8601.7200000000012</c:v>
                </c:pt>
                <c:pt idx="479">
                  <c:v>7417.4400000000005</c:v>
                </c:pt>
                <c:pt idx="480">
                  <c:v>5998.2000000000007</c:v>
                </c:pt>
                <c:pt idx="481">
                  <c:v>7002.6</c:v>
                </c:pt>
                <c:pt idx="482">
                  <c:v>9574.44</c:v>
                </c:pt>
                <c:pt idx="483">
                  <c:v>6425.52</c:v>
                </c:pt>
                <c:pt idx="484">
                  <c:v>9275.64</c:v>
                </c:pt>
                <c:pt idx="485">
                  <c:v>7869.9600000000009</c:v>
                </c:pt>
                <c:pt idx="486">
                  <c:v>9277.32</c:v>
                </c:pt>
                <c:pt idx="487">
                  <c:v>9147.48</c:v>
                </c:pt>
                <c:pt idx="488">
                  <c:v>9600.48</c:v>
                </c:pt>
                <c:pt idx="489">
                  <c:v>7644.9599999999991</c:v>
                </c:pt>
                <c:pt idx="490">
                  <c:v>10048.08</c:v>
                </c:pt>
                <c:pt idx="491">
                  <c:v>7542.7199999999993</c:v>
                </c:pt>
                <c:pt idx="492">
                  <c:v>6677.76</c:v>
                </c:pt>
                <c:pt idx="493">
                  <c:v>7961.76</c:v>
                </c:pt>
                <c:pt idx="494">
                  <c:v>8847.119999999999</c:v>
                </c:pt>
                <c:pt idx="495">
                  <c:v>7671.5999999999995</c:v>
                </c:pt>
                <c:pt idx="496">
                  <c:v>9861.9600000000009</c:v>
                </c:pt>
                <c:pt idx="497">
                  <c:v>10483.800000000001</c:v>
                </c:pt>
                <c:pt idx="498">
                  <c:v>7390.92</c:v>
                </c:pt>
                <c:pt idx="499">
                  <c:v>10029.84</c:v>
                </c:pt>
                <c:pt idx="500">
                  <c:v>7043.88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7DB-41F0-B725-4BAFB24175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20775743"/>
        <c:axId val="720774079"/>
      </c:barChart>
      <c:catAx>
        <c:axId val="72077574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20774079"/>
        <c:crosses val="autoZero"/>
        <c:auto val="1"/>
        <c:lblAlgn val="ctr"/>
        <c:lblOffset val="100"/>
        <c:noMultiLvlLbl val="0"/>
      </c:catAx>
      <c:valAx>
        <c:axId val="720774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207757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92807A-4B82-4AC8-BA93-61BB178698A8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366A53-97EF-42BE-8CBE-88856702C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536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68C0-1A95-47AB-90C7-AF8EA1B8B8DD}" type="datetime1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Pedro J. Morales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73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72B41-C45A-44D4-9300-DB2D65BFBB58}" type="datetime1">
              <a:rPr lang="en-US" smtClean="0"/>
              <a:t>6/14/2021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Pedro J. Morales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31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0E8C7-7690-4CB6-8FE3-F5D5781901BC}" type="datetime1">
              <a:rPr lang="en-US" smtClean="0"/>
              <a:t>6/14/2021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Pedro J. Morales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17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0DCD7-5EC6-4A80-98D0-DB66B3FC1986}" type="datetime1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Pedro J. Morales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319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E29CC-133E-4723-A38C-7329697BC13B}" type="datetime1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Pedro J. Morales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067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A46A6-0A28-4FA1-8922-3E74CC9C1AF8}" type="datetime1">
              <a:rPr lang="en-US" smtClean="0"/>
              <a:t>6/14/2021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Pedro J. Morales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75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26246D-57B3-4FAF-8154-8BA1CB7F6EBE}" type="datetime1">
              <a:rPr lang="en-US" smtClean="0"/>
              <a:t>6/14/2021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Pedro J. Morales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307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101DB-3101-46DE-9FEB-73672563808F}" type="datetime1">
              <a:rPr lang="en-US" smtClean="0"/>
              <a:t>6/14/2021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Pedro J. Morales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423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3310F-90DD-4505-8836-C3B8B2F22614}" type="datetime1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Pedro J. Morales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3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EE9CB-9564-4E84-99B1-6039BB363937}" type="datetime1">
              <a:rPr lang="en-US" smtClean="0"/>
              <a:t>6/14/2021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Pedro J. Morales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619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F3E59-A044-4129-AE5D-34511A42EB6E}" type="datetime1">
              <a:rPr lang="en-US" smtClean="0"/>
              <a:t>6/14/2021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r>
              <a:rPr lang="en-US"/>
              <a:t>Pedro J. Morales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28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0F7ECC7-D768-48B2-92F2-A0F010BD3959}" type="datetime1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Pedro J. Morales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B4C5D961-CA67-46B6-AFC6-DEB3F296B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756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B0632639-B30C-4E12-8187-12F8D1A740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3" name="Picture 52" descr="A toy car on a stone surface&#10;&#10;Description automatically generated with low confidence">
            <a:extLst>
              <a:ext uri="{FF2B5EF4-FFF2-40B4-BE49-F238E27FC236}">
                <a16:creationId xmlns:a16="http://schemas.microsoft.com/office/drawing/2014/main" id="{CFF9DA07-8AF8-4793-9786-9D43BDE3BB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957" y="643467"/>
            <a:ext cx="3718686" cy="5571066"/>
          </a:xfrm>
          <a:prstGeom prst="rect">
            <a:avLst/>
          </a:prstGeom>
        </p:spPr>
      </p:pic>
      <p:pic>
        <p:nvPicPr>
          <p:cNvPr id="51" name="Picture 50" descr="Lariat rent a car logo&#10;phone number 1-800-555-9345&#10;">
            <a:extLst>
              <a:ext uri="{FF2B5EF4-FFF2-40B4-BE49-F238E27FC236}">
                <a16:creationId xmlns:a16="http://schemas.microsoft.com/office/drawing/2014/main" id="{8BDA283C-F57C-4176-95CD-14E0D5A960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24" b="-1"/>
          <a:stretch/>
        </p:blipFill>
        <p:spPr>
          <a:xfrm>
            <a:off x="5633917" y="643467"/>
            <a:ext cx="6072809" cy="3102389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D7328A38-7163-48A7-8F0A-47CFBEF1E313}"/>
              </a:ext>
            </a:extLst>
          </p:cNvPr>
          <p:cNvSpPr txBox="1"/>
          <p:nvPr/>
        </p:nvSpPr>
        <p:spPr>
          <a:xfrm>
            <a:off x="5796273" y="3435216"/>
            <a:ext cx="60728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>
                    <a:lumMod val="50000"/>
                  </a:schemeClr>
                </a:solidFill>
              </a:rPr>
              <a:t>STRATEGIES TO INCREASE COMPANY PROFITS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69B2ADA-3013-4481-A08E-4472321948F8}"/>
              </a:ext>
            </a:extLst>
          </p:cNvPr>
          <p:cNvSpPr txBox="1"/>
          <p:nvPr/>
        </p:nvSpPr>
        <p:spPr>
          <a:xfrm>
            <a:off x="5794964" y="5845201"/>
            <a:ext cx="2416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 Pedro Javier Morales</a:t>
            </a:r>
          </a:p>
        </p:txBody>
      </p:sp>
    </p:spTree>
    <p:extLst>
      <p:ext uri="{BB962C8B-B14F-4D97-AF65-F5344CB8AC3E}">
        <p14:creationId xmlns:p14="http://schemas.microsoft.com/office/powerpoint/2010/main" val="2288183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A53FD-D47A-43BD-A417-20C265232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10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1F519B9-0C5E-4E70-9092-CDD6397150D7}"/>
              </a:ext>
            </a:extLst>
          </p:cNvPr>
          <p:cNvGraphicFramePr>
            <a:graphicFrameLocks/>
          </p:cNvGraphicFramePr>
          <p:nvPr/>
        </p:nvGraphicFramePr>
        <p:xfrm>
          <a:off x="1504951" y="1943099"/>
          <a:ext cx="9906000" cy="4152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04F779-BC7F-4E94-8640-A107FADBC1AA}"/>
              </a:ext>
            </a:extLst>
          </p:cNvPr>
          <p:cNvSpPr txBox="1"/>
          <p:nvPr/>
        </p:nvSpPr>
        <p:spPr>
          <a:xfrm>
            <a:off x="2669487" y="508546"/>
            <a:ext cx="7576928" cy="134509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5400" b="1" dirty="0">
                <a:solidFill>
                  <a:schemeClr val="tx2">
                    <a:lumMod val="50000"/>
                  </a:schemeClr>
                </a:solidFill>
                <a:latin typeface="+mj-lt"/>
              </a:rPr>
              <a:t>Top 500 Most Profitable Cars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5400" b="1" dirty="0">
              <a:solidFill>
                <a:schemeClr val="tx2">
                  <a:lumMod val="50000"/>
                </a:schemeClr>
              </a:solidFill>
              <a:latin typeface="+mj-lt"/>
            </a:endParaRP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5400" b="1" dirty="0">
              <a:solidFill>
                <a:schemeClr val="tx2">
                  <a:lumMod val="50000"/>
                </a:schemeClr>
              </a:solidFill>
              <a:latin typeface="+mj-lt"/>
            </a:endParaRP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C75B55F9-00E9-4896-BC77-1C4D8387BA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7759136"/>
              </p:ext>
            </p:extLst>
          </p:nvPr>
        </p:nvGraphicFramePr>
        <p:xfrm>
          <a:off x="1847850" y="1419225"/>
          <a:ext cx="9277350" cy="4676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80004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CAFEE-856E-4510-8F26-21A2837DEBBB}"/>
              </a:ext>
            </a:extLst>
          </p:cNvPr>
          <p:cNvSpPr txBox="1"/>
          <p:nvPr/>
        </p:nvSpPr>
        <p:spPr>
          <a:xfrm>
            <a:off x="1450163" y="761998"/>
            <a:ext cx="3095204" cy="155507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5400" b="1" dirty="0">
                <a:solidFill>
                  <a:schemeClr val="tx2">
                    <a:lumMod val="50000"/>
                  </a:schemeClr>
                </a:solidFill>
                <a:latin typeface="+mj-lt"/>
              </a:rPr>
              <a:t>Strategy 2: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A53FD-D47A-43BD-A417-20C265232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11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5915EC7-81C7-4682-803F-54AC2800EE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0916330"/>
              </p:ext>
            </p:extLst>
          </p:nvPr>
        </p:nvGraphicFramePr>
        <p:xfrm>
          <a:off x="5219093" y="1305016"/>
          <a:ext cx="6187736" cy="47909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959CE55-F928-49DA-A569-F6D5E3A71AA0}"/>
              </a:ext>
            </a:extLst>
          </p:cNvPr>
          <p:cNvSpPr txBox="1"/>
          <p:nvPr/>
        </p:nvSpPr>
        <p:spPr>
          <a:xfrm>
            <a:off x="1381641" y="1909880"/>
            <a:ext cx="309520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2">
                    <a:lumMod val="50000"/>
                  </a:schemeClr>
                </a:solidFill>
              </a:rPr>
              <a:t>Grow the fleet of cars by doubling the number of the most profitable 500 cars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2">
                    <a:lumMod val="50000"/>
                  </a:schemeClr>
                </a:solidFill>
              </a:rPr>
              <a:t>Total fleet 4,500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5BC078-47FB-4661-8F94-2C16177E1F94}"/>
              </a:ext>
            </a:extLst>
          </p:cNvPr>
          <p:cNvCxnSpPr/>
          <p:nvPr/>
        </p:nvCxnSpPr>
        <p:spPr>
          <a:xfrm>
            <a:off x="1564094" y="1659118"/>
            <a:ext cx="2730298" cy="0"/>
          </a:xfrm>
          <a:prstGeom prst="line">
            <a:avLst/>
          </a:prstGeom>
          <a:ln w="762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85FCDCD-3157-447F-8F23-8F41FB51D68F}"/>
              </a:ext>
            </a:extLst>
          </p:cNvPr>
          <p:cNvSpPr txBox="1"/>
          <p:nvPr/>
        </p:nvSpPr>
        <p:spPr>
          <a:xfrm>
            <a:off x="1381641" y="5572777"/>
            <a:ext cx="2872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457200" indent="-457200">
              <a:buFont typeface="Arial" panose="020B0604020202020204" pitchFamily="34" charset="0"/>
              <a:buChar char="•"/>
              <a:defRPr sz="2800" b="1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24.9% margin</a:t>
            </a:r>
          </a:p>
        </p:txBody>
      </p:sp>
    </p:spTree>
    <p:extLst>
      <p:ext uri="{BB962C8B-B14F-4D97-AF65-F5344CB8AC3E}">
        <p14:creationId xmlns:p14="http://schemas.microsoft.com/office/powerpoint/2010/main" val="1474298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DF7C9B3-01BE-4D46-ACA2-312DFE36A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3443591" cy="53400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6E773-B66F-4314-9C84-B1E28B388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C2AB2D73-C131-4A44-9D37-FE083592A8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2684140"/>
              </p:ext>
            </p:extLst>
          </p:nvPr>
        </p:nvGraphicFramePr>
        <p:xfrm>
          <a:off x="4059935" y="758952"/>
          <a:ext cx="7436740" cy="53309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691A312-9CA6-4098-AB9C-BD9BAADA2E06}"/>
              </a:ext>
            </a:extLst>
          </p:cNvPr>
          <p:cNvSpPr txBox="1"/>
          <p:nvPr/>
        </p:nvSpPr>
        <p:spPr>
          <a:xfrm>
            <a:off x="63088" y="1189606"/>
            <a:ext cx="3311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Strategy 3: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159B5-8FA8-4E7E-95B9-44B57D7EBB09}"/>
              </a:ext>
            </a:extLst>
          </p:cNvPr>
          <p:cNvCxnSpPr/>
          <p:nvPr/>
        </p:nvCxnSpPr>
        <p:spPr>
          <a:xfrm>
            <a:off x="195309" y="2095130"/>
            <a:ext cx="262779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FC5819F-3666-43D3-BACD-6C4025AA5706}"/>
              </a:ext>
            </a:extLst>
          </p:cNvPr>
          <p:cNvSpPr txBox="1"/>
          <p:nvPr/>
        </p:nvSpPr>
        <p:spPr>
          <a:xfrm>
            <a:off x="-69132" y="2448209"/>
            <a:ext cx="344359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Increase rent per day by 15%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Direct 1.5% of Gross Revenue to Advertisement costs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85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DF7C9B3-01BE-4D46-ACA2-312DFE36A1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3443591" cy="53400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16E773-B66F-4314-9C84-B1E28B388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91A312-9CA6-4098-AB9C-BD9BAADA2E06}"/>
              </a:ext>
            </a:extLst>
          </p:cNvPr>
          <p:cNvSpPr txBox="1"/>
          <p:nvPr/>
        </p:nvSpPr>
        <p:spPr>
          <a:xfrm>
            <a:off x="63088" y="1189606"/>
            <a:ext cx="3311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Strategy 3: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159B5-8FA8-4E7E-95B9-44B57D7EBB09}"/>
              </a:ext>
            </a:extLst>
          </p:cNvPr>
          <p:cNvCxnSpPr/>
          <p:nvPr/>
        </p:nvCxnSpPr>
        <p:spPr>
          <a:xfrm>
            <a:off x="195309" y="2095130"/>
            <a:ext cx="262779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6B17D2D-5C12-4CCD-9BA1-8B26AD697939}"/>
              </a:ext>
            </a:extLst>
          </p:cNvPr>
          <p:cNvSpPr txBox="1"/>
          <p:nvPr/>
        </p:nvSpPr>
        <p:spPr>
          <a:xfrm>
            <a:off x="-69132" y="2448209"/>
            <a:ext cx="344359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Increase rent per day by 15%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Direct 1.5% of Gross Revenue to Advertisement costs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bg1"/>
              </a:solidFill>
            </a:endParaRPr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856451FC-9CC4-4A2D-AADB-2A364C1302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4871584"/>
              </p:ext>
            </p:extLst>
          </p:nvPr>
        </p:nvGraphicFramePr>
        <p:xfrm>
          <a:off x="3638900" y="761999"/>
          <a:ext cx="7849011" cy="53282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B8961EC5-E138-4D65-B977-707356087C7B}"/>
              </a:ext>
            </a:extLst>
          </p:cNvPr>
          <p:cNvSpPr txBox="1"/>
          <p:nvPr/>
        </p:nvSpPr>
        <p:spPr>
          <a:xfrm>
            <a:off x="0" y="4906790"/>
            <a:ext cx="2439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buFont typeface="Arial" panose="020B0604020202020204" pitchFamily="34" charset="0"/>
              <a:buChar char="•"/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35.5% margin</a:t>
            </a:r>
          </a:p>
        </p:txBody>
      </p:sp>
    </p:spTree>
    <p:extLst>
      <p:ext uri="{BB962C8B-B14F-4D97-AF65-F5344CB8AC3E}">
        <p14:creationId xmlns:p14="http://schemas.microsoft.com/office/powerpoint/2010/main" val="940012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AsOne/>
      </p:bldGraphic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A53FD-D47A-43BD-A417-20C265232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14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1F519B9-0C5E-4E70-9092-CDD6397150D7}"/>
              </a:ext>
            </a:extLst>
          </p:cNvPr>
          <p:cNvGraphicFramePr>
            <a:graphicFrameLocks/>
          </p:cNvGraphicFramePr>
          <p:nvPr/>
        </p:nvGraphicFramePr>
        <p:xfrm>
          <a:off x="1504951" y="1943099"/>
          <a:ext cx="9906000" cy="4152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04F779-BC7F-4E94-8640-A107FADBC1AA}"/>
              </a:ext>
            </a:extLst>
          </p:cNvPr>
          <p:cNvSpPr txBox="1"/>
          <p:nvPr/>
        </p:nvSpPr>
        <p:spPr>
          <a:xfrm>
            <a:off x="2024063" y="539745"/>
            <a:ext cx="8867775" cy="12827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5400" dirty="0">
                <a:solidFill>
                  <a:schemeClr val="tx2">
                    <a:lumMod val="50000"/>
                  </a:schemeClr>
                </a:solidFill>
                <a:latin typeface="+mj-lt"/>
              </a:rPr>
              <a:t>Comparison of Strategies vs 2018 Baseline</a:t>
            </a: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5400" b="1" dirty="0">
              <a:solidFill>
                <a:schemeClr val="tx2">
                  <a:lumMod val="50000"/>
                </a:schemeClr>
              </a:solidFill>
              <a:latin typeface="+mj-lt"/>
            </a:endParaRPr>
          </a:p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5400" b="1" dirty="0">
              <a:solidFill>
                <a:schemeClr val="tx2">
                  <a:lumMod val="50000"/>
                </a:schemeClr>
              </a:solidFill>
              <a:latin typeface="+mj-lt"/>
            </a:endParaRPr>
          </a:p>
          <a:p>
            <a:pPr indent="-182880"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5400" b="1" dirty="0">
              <a:solidFill>
                <a:schemeClr val="tx2">
                  <a:lumMod val="50000"/>
                </a:schemeClr>
              </a:solidFill>
              <a:latin typeface="+mj-lt"/>
            </a:endParaRPr>
          </a:p>
        </p:txBody>
      </p:sp>
      <p:graphicFrame>
        <p:nvGraphicFramePr>
          <p:cNvPr id="10" name="Content Placeholder 6">
            <a:extLst>
              <a:ext uri="{FF2B5EF4-FFF2-40B4-BE49-F238E27FC236}">
                <a16:creationId xmlns:a16="http://schemas.microsoft.com/office/drawing/2014/main" id="{6FFF6E35-EF61-4D65-96F8-E1C5BE4F52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9052758"/>
              </p:ext>
            </p:extLst>
          </p:nvPr>
        </p:nvGraphicFramePr>
        <p:xfrm>
          <a:off x="1286935" y="1466850"/>
          <a:ext cx="10397051" cy="46291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49008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A53FD-D47A-43BD-A417-20C265232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15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1F519B9-0C5E-4E70-9092-CDD6397150D7}"/>
              </a:ext>
            </a:extLst>
          </p:cNvPr>
          <p:cNvGraphicFramePr>
            <a:graphicFrameLocks/>
          </p:cNvGraphicFramePr>
          <p:nvPr/>
        </p:nvGraphicFramePr>
        <p:xfrm>
          <a:off x="1504951" y="1943099"/>
          <a:ext cx="9906000" cy="4152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ontent Placeholder 6">
            <a:extLst>
              <a:ext uri="{FF2B5EF4-FFF2-40B4-BE49-F238E27FC236}">
                <a16:creationId xmlns:a16="http://schemas.microsoft.com/office/drawing/2014/main" id="{B93D1ADD-4B58-4D7A-9CBE-F51EFE81AA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8926993"/>
              </p:ext>
            </p:extLst>
          </p:nvPr>
        </p:nvGraphicFramePr>
        <p:xfrm>
          <a:off x="1286935" y="1390650"/>
          <a:ext cx="10342031" cy="47053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04F779-BC7F-4E94-8640-A107FADBC1AA}"/>
              </a:ext>
            </a:extLst>
          </p:cNvPr>
          <p:cNvSpPr txBox="1"/>
          <p:nvPr/>
        </p:nvSpPr>
        <p:spPr>
          <a:xfrm>
            <a:off x="2024063" y="539745"/>
            <a:ext cx="8867775" cy="12827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5400" dirty="0">
                <a:solidFill>
                  <a:schemeClr val="tx2">
                    <a:lumMod val="50000"/>
                  </a:schemeClr>
                </a:solidFill>
                <a:latin typeface="+mj-lt"/>
              </a:rPr>
              <a:t>Strategy 3 is the best </a:t>
            </a:r>
            <a:r>
              <a:rPr lang="en-US" sz="5400" b="1" dirty="0">
                <a:solidFill>
                  <a:schemeClr val="tx2">
                    <a:lumMod val="50000"/>
                  </a:schemeClr>
                </a:solidFill>
                <a:latin typeface="+mj-lt"/>
              </a:rPr>
              <a:t>course of action</a:t>
            </a:r>
          </a:p>
        </p:txBody>
      </p:sp>
    </p:spTree>
    <p:extLst>
      <p:ext uri="{BB962C8B-B14F-4D97-AF65-F5344CB8AC3E}">
        <p14:creationId xmlns:p14="http://schemas.microsoft.com/office/powerpoint/2010/main" val="38881754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589E016-1EE1-484C-8423-012B4B780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's hand holding a car key&#10;&#10;Description automatically generated with low confidence">
            <a:extLst>
              <a:ext uri="{FF2B5EF4-FFF2-40B4-BE49-F238E27FC236}">
                <a16:creationId xmlns:a16="http://schemas.microsoft.com/office/drawing/2014/main" id="{B7BB93B3-80DE-4F70-95B1-24237C71DE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90" r="9092" b="29869"/>
          <a:stretch/>
        </p:blipFill>
        <p:spPr>
          <a:xfrm>
            <a:off x="-23870" y="0"/>
            <a:ext cx="12188932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6100866-3689-418C-84D9-07C7E2435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300114"/>
            <a:ext cx="4053525" cy="4257773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B202C9-16DB-4DD7-BC7D-2B66C01E4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966" y="1530627"/>
            <a:ext cx="3697356" cy="1371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spc="-100" dirty="0">
                <a:solidFill>
                  <a:schemeClr val="tx1"/>
                </a:solidFill>
              </a:rPr>
              <a:t>Thank You!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B3CB6A-7113-4802-B794-D7394AC19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146E49-62E2-47F5-94A0-A0562D5211AA}"/>
              </a:ext>
            </a:extLst>
          </p:cNvPr>
          <p:cNvSpPr txBox="1"/>
          <p:nvPr/>
        </p:nvSpPr>
        <p:spPr>
          <a:xfrm>
            <a:off x="366019" y="3664226"/>
            <a:ext cx="33214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+mj-lt"/>
              </a:rPr>
              <a:t>Any Questions</a:t>
            </a:r>
            <a:r>
              <a:rPr lang="en-US" sz="40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84612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97F9B7-146E-4D49-8357-ADAEC997F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5D961-CA67-46B6-AFC6-DEB3F296B87B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06E2C4-E948-402C-A50E-75E3B3F9D652}"/>
              </a:ext>
            </a:extLst>
          </p:cNvPr>
          <p:cNvSpPr txBox="1"/>
          <p:nvPr/>
        </p:nvSpPr>
        <p:spPr>
          <a:xfrm>
            <a:off x="3095625" y="466725"/>
            <a:ext cx="6000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tx2"/>
                </a:solidFill>
                <a:latin typeface="+mj-lt"/>
              </a:rPr>
              <a:t>OBJECTIVE</a:t>
            </a:r>
            <a:endParaRPr lang="en-US" sz="6600" b="1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6CAA12-19E8-49E1-9497-D8E3AAE42C95}"/>
              </a:ext>
            </a:extLst>
          </p:cNvPr>
          <p:cNvSpPr txBox="1"/>
          <p:nvPr/>
        </p:nvSpPr>
        <p:spPr>
          <a:xfrm>
            <a:off x="369048" y="2782669"/>
            <a:ext cx="114539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2"/>
                </a:solidFill>
              </a:rPr>
              <a:t>Present Strategies that help Lariat grows 2019 profits</a:t>
            </a:r>
          </a:p>
        </p:txBody>
      </p:sp>
    </p:spTree>
    <p:extLst>
      <p:ext uri="{BB962C8B-B14F-4D97-AF65-F5344CB8AC3E}">
        <p14:creationId xmlns:p14="http://schemas.microsoft.com/office/powerpoint/2010/main" val="2952926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5D5C296-F4B1-4AE5-8EEB-9FEB7ED17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1ACE66-194D-48C4-A14A-6933B3528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>
              <a:lumMod val="50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7EC1AE-15E4-4C00-97ED-055BE63CC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8952"/>
            <a:ext cx="4642229" cy="53309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b="1" spc="-100" dirty="0"/>
              <a:t>2018 Data Overview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25B886A-7ED1-4B77-819B-76ACBEFB0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F51B66-ACC9-4040-A35C-746B7BB8F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EF0D02D-C79B-4C06-9E81-D0EDA85FD713}"/>
              </a:ext>
            </a:extLst>
          </p:cNvPr>
          <p:cNvCxnSpPr>
            <a:cxnSpLocks/>
          </p:cNvCxnSpPr>
          <p:nvPr/>
        </p:nvCxnSpPr>
        <p:spPr>
          <a:xfrm>
            <a:off x="885825" y="4227576"/>
            <a:ext cx="276225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E829573-D700-467D-962D-ABD29C77C6B7}"/>
              </a:ext>
            </a:extLst>
          </p:cNvPr>
          <p:cNvSpPr txBox="1"/>
          <p:nvPr/>
        </p:nvSpPr>
        <p:spPr>
          <a:xfrm>
            <a:off x="4642229" y="758951"/>
            <a:ext cx="71736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/>
                </a:solidFill>
              </a:rPr>
              <a:t>Fleet of 4,000 cars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41B493-3E92-499F-88EC-F5B38CAD3EA0}"/>
              </a:ext>
            </a:extLst>
          </p:cNvPr>
          <p:cNvSpPr txBox="1"/>
          <p:nvPr/>
        </p:nvSpPr>
        <p:spPr>
          <a:xfrm>
            <a:off x="4100759" y="1949226"/>
            <a:ext cx="7173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3200">
                <a:solidFill>
                  <a:schemeClr val="tx2"/>
                </a:solidFill>
              </a:defRPr>
            </a:lvl1pPr>
          </a:lstStyle>
          <a:p>
            <a:pPr algn="ctr"/>
            <a:r>
              <a:rPr lang="en-US" dirty="0"/>
              <a:t>50 Branches</a:t>
            </a:r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6BE5690A-D2C8-4296-8F39-7AC836A9789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2505191"/>
              </p:ext>
            </p:extLst>
          </p:nvPr>
        </p:nvGraphicFramePr>
        <p:xfrm>
          <a:off x="5812051" y="2534001"/>
          <a:ext cx="4920871" cy="36710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99501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Graphic spid="14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5D5C296-F4B1-4AE5-8EEB-9FEB7ED17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1ACE66-194D-48C4-A14A-6933B3528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>
              <a:lumMod val="50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25B886A-7ED1-4B77-819B-76ACBEFB0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F51B66-ACC9-4040-A35C-746B7BB8F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F92653B3-4EF6-448E-8E04-80B38CA8D7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8171487"/>
              </p:ext>
            </p:extLst>
          </p:nvPr>
        </p:nvGraphicFramePr>
        <p:xfrm>
          <a:off x="5452096" y="758952"/>
          <a:ext cx="5553902" cy="53309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itle 1">
            <a:extLst>
              <a:ext uri="{FF2B5EF4-FFF2-40B4-BE49-F238E27FC236}">
                <a16:creationId xmlns:a16="http://schemas.microsoft.com/office/drawing/2014/main" id="{D77A5413-0763-4182-8EE5-23BC2F83D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8952"/>
            <a:ext cx="4642229" cy="53309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b="1" spc="-100" dirty="0"/>
              <a:t>2018 Data Overview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A3E436B-A61C-4370-8FAF-0AE1354E7CEE}"/>
              </a:ext>
            </a:extLst>
          </p:cNvPr>
          <p:cNvCxnSpPr>
            <a:cxnSpLocks/>
          </p:cNvCxnSpPr>
          <p:nvPr/>
        </p:nvCxnSpPr>
        <p:spPr>
          <a:xfrm>
            <a:off x="885825" y="4227576"/>
            <a:ext cx="276225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885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3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2C339C4-0665-4F57-8ED9-9F6D5AAB7CBE}"/>
              </a:ext>
            </a:extLst>
          </p:cNvPr>
          <p:cNvSpPr/>
          <p:nvPr/>
        </p:nvSpPr>
        <p:spPr>
          <a:xfrm>
            <a:off x="0" y="758952"/>
            <a:ext cx="3443590" cy="533095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B29853-CAA6-47EA-AE92-7FEC33E85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CA3D627-1265-46BC-8B3C-BBA9D5C448CA}"/>
              </a:ext>
            </a:extLst>
          </p:cNvPr>
          <p:cNvGraphicFramePr>
            <a:graphicFrameLocks/>
          </p:cNvGraphicFramePr>
          <p:nvPr/>
        </p:nvGraphicFramePr>
        <p:xfrm>
          <a:off x="3607693" y="758952"/>
          <a:ext cx="8047304" cy="53309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F25DF37-6EC3-4D27-8BDB-AC015EAD078A}"/>
              </a:ext>
            </a:extLst>
          </p:cNvPr>
          <p:cNvSpPr txBox="1"/>
          <p:nvPr/>
        </p:nvSpPr>
        <p:spPr>
          <a:xfrm>
            <a:off x="248575" y="1352555"/>
            <a:ext cx="22064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+mj-lt"/>
              </a:rPr>
              <a:t>2018 Fleet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100735-31FC-4B28-8AEA-1CAE9B644B4E}"/>
              </a:ext>
            </a:extLst>
          </p:cNvPr>
          <p:cNvSpPr txBox="1"/>
          <p:nvPr/>
        </p:nvSpPr>
        <p:spPr>
          <a:xfrm>
            <a:off x="0" y="3134011"/>
            <a:ext cx="33286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4000 Total Cars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/>
                </a:solidFill>
              </a:rPr>
              <a:t>200 are Operating at Loss</a:t>
            </a:r>
          </a:p>
          <a:p>
            <a:endParaRPr lang="en-US" sz="2400" b="1" dirty="0">
              <a:solidFill>
                <a:schemeClr val="bg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752DB5-4F8B-4A2D-9180-5CDAEB59050F}"/>
              </a:ext>
            </a:extLst>
          </p:cNvPr>
          <p:cNvCxnSpPr/>
          <p:nvPr/>
        </p:nvCxnSpPr>
        <p:spPr>
          <a:xfrm>
            <a:off x="277620" y="3016000"/>
            <a:ext cx="2361460" cy="0"/>
          </a:xfrm>
          <a:prstGeom prst="line">
            <a:avLst/>
          </a:prstGeom>
          <a:ln w="762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37CBF5A6-8B3C-470B-9D28-9D0059C40989}"/>
              </a:ext>
            </a:extLst>
          </p:cNvPr>
          <p:cNvSpPr/>
          <p:nvPr/>
        </p:nvSpPr>
        <p:spPr>
          <a:xfrm>
            <a:off x="4286250" y="4086224"/>
            <a:ext cx="514350" cy="1095375"/>
          </a:xfrm>
          <a:prstGeom prst="rect">
            <a:avLst/>
          </a:prstGeom>
          <a:solidFill>
            <a:srgbClr val="ED7D3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932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P spid="8" grpId="0" uiExpand="1" build="p"/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CAFEE-856E-4510-8F26-21A2837DEBBB}"/>
              </a:ext>
            </a:extLst>
          </p:cNvPr>
          <p:cNvSpPr txBox="1"/>
          <p:nvPr/>
        </p:nvSpPr>
        <p:spPr>
          <a:xfrm>
            <a:off x="2560985" y="454575"/>
            <a:ext cx="7576928" cy="13450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5400" b="1" dirty="0">
                <a:solidFill>
                  <a:schemeClr val="tx2">
                    <a:lumMod val="50000"/>
                  </a:schemeClr>
                </a:solidFill>
                <a:latin typeface="+mj-lt"/>
              </a:rPr>
              <a:t>200 Cars Operating at Loss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5400" b="1" dirty="0">
              <a:solidFill>
                <a:schemeClr val="tx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A53FD-D47A-43BD-A417-20C265232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6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7E5462A0-90D4-4DBB-8ADF-106A47F2BC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1043967"/>
              </p:ext>
            </p:extLst>
          </p:nvPr>
        </p:nvGraphicFramePr>
        <p:xfrm>
          <a:off x="1857376" y="1457324"/>
          <a:ext cx="8610600" cy="4829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6913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CAFEE-856E-4510-8F26-21A2837DEBBB}"/>
              </a:ext>
            </a:extLst>
          </p:cNvPr>
          <p:cNvSpPr txBox="1"/>
          <p:nvPr/>
        </p:nvSpPr>
        <p:spPr>
          <a:xfrm>
            <a:off x="1450163" y="761998"/>
            <a:ext cx="3220867" cy="9336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5400" b="1" dirty="0">
                <a:solidFill>
                  <a:schemeClr val="tx2">
                    <a:lumMod val="50000"/>
                  </a:schemeClr>
                </a:solidFill>
                <a:latin typeface="+mj-lt"/>
              </a:rPr>
              <a:t>Strategy 1: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A53FD-D47A-43BD-A417-20C265232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7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AECEFF29-9571-47E8-B1BE-115E382B31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728537"/>
              </p:ext>
            </p:extLst>
          </p:nvPr>
        </p:nvGraphicFramePr>
        <p:xfrm>
          <a:off x="4671031" y="1118428"/>
          <a:ext cx="6818676" cy="52379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2DFE6BF-E377-4E57-B813-83AB12DC15B6}"/>
              </a:ext>
            </a:extLst>
          </p:cNvPr>
          <p:cNvSpPr txBox="1"/>
          <p:nvPr/>
        </p:nvSpPr>
        <p:spPr>
          <a:xfrm>
            <a:off x="1481216" y="2457634"/>
            <a:ext cx="2995534" cy="2108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tx2">
                    <a:lumMod val="50000"/>
                  </a:schemeClr>
                </a:solidFill>
              </a:rPr>
              <a:t>Reduce cost by selling cars operating at loss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2800" b="1" dirty="0">
              <a:solidFill>
                <a:schemeClr val="tx2">
                  <a:lumMod val="50000"/>
                </a:schemeClr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884573-9909-4B8E-AB22-5E8D9ADCC458}"/>
              </a:ext>
            </a:extLst>
          </p:cNvPr>
          <p:cNvCxnSpPr>
            <a:cxnSpLocks/>
          </p:cNvCxnSpPr>
          <p:nvPr/>
        </p:nvCxnSpPr>
        <p:spPr>
          <a:xfrm>
            <a:off x="1553685" y="1624614"/>
            <a:ext cx="2618820" cy="0"/>
          </a:xfrm>
          <a:prstGeom prst="line">
            <a:avLst/>
          </a:prstGeom>
          <a:ln w="762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C7CC4E7-21ED-4726-9F1D-3F115A8B8205}"/>
              </a:ext>
            </a:extLst>
          </p:cNvPr>
          <p:cNvSpPr txBox="1"/>
          <p:nvPr/>
        </p:nvSpPr>
        <p:spPr>
          <a:xfrm>
            <a:off x="1486810" y="4499228"/>
            <a:ext cx="2872068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457200" indent="-45720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800" b="1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1.07% margin</a:t>
            </a:r>
          </a:p>
        </p:txBody>
      </p:sp>
    </p:spTree>
    <p:extLst>
      <p:ext uri="{BB962C8B-B14F-4D97-AF65-F5344CB8AC3E}">
        <p14:creationId xmlns:p14="http://schemas.microsoft.com/office/powerpoint/2010/main" val="2172882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A53FD-D47A-43BD-A417-20C265232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8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1F519B9-0C5E-4E70-9092-CDD6397150D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3006932"/>
              </p:ext>
            </p:extLst>
          </p:nvPr>
        </p:nvGraphicFramePr>
        <p:xfrm>
          <a:off x="1504951" y="1943099"/>
          <a:ext cx="9906000" cy="4152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04F779-BC7F-4E94-8640-A107FADBC1AA}"/>
              </a:ext>
            </a:extLst>
          </p:cNvPr>
          <p:cNvSpPr txBox="1"/>
          <p:nvPr/>
        </p:nvSpPr>
        <p:spPr>
          <a:xfrm>
            <a:off x="2669487" y="508546"/>
            <a:ext cx="7576928" cy="134509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5400" b="1" dirty="0">
                <a:solidFill>
                  <a:schemeClr val="tx2">
                    <a:lumMod val="50000"/>
                  </a:schemeClr>
                </a:solidFill>
                <a:latin typeface="+mj-lt"/>
              </a:rPr>
              <a:t>Top 500 Most Profitable Cars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5400" b="1" dirty="0">
              <a:solidFill>
                <a:schemeClr val="tx2">
                  <a:lumMod val="50000"/>
                </a:schemeClr>
              </a:solidFill>
              <a:latin typeface="+mj-lt"/>
            </a:endParaRP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5400" b="1" dirty="0">
              <a:solidFill>
                <a:schemeClr val="tx2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44000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102E8E4-3982-4884-AA0F-68EC37047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EB3F61-F91A-45E6-81DA-F22A4CBAC4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8"/>
            <a:ext cx="1286934" cy="5333999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D1CB9A-4C6B-4843-B8E9-CD0071D37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83988" y="767825"/>
            <a:ext cx="508012" cy="53281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3A53FD-D47A-43BD-A417-20C265232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4135" y="6356350"/>
            <a:ext cx="15309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4C5D961-CA67-46B6-AFC6-DEB3F296B87B}" type="slidenum">
              <a:rPr lang="en-US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rPr>
              <a:pPr>
                <a:spcAft>
                  <a:spcPts val="600"/>
                </a:spcAft>
              </a:pPr>
              <a:t>9</a:t>
            </a:fld>
            <a:endParaRPr lang="en-US" b="1" kern="1200" dirty="0">
              <a:solidFill>
                <a:schemeClr val="accent1"/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61F519B9-0C5E-4E70-9092-CDD6397150D7}"/>
              </a:ext>
            </a:extLst>
          </p:cNvPr>
          <p:cNvGraphicFramePr>
            <a:graphicFrameLocks/>
          </p:cNvGraphicFramePr>
          <p:nvPr/>
        </p:nvGraphicFramePr>
        <p:xfrm>
          <a:off x="1504951" y="1943099"/>
          <a:ext cx="9906000" cy="41528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F04F779-BC7F-4E94-8640-A107FADBC1AA}"/>
              </a:ext>
            </a:extLst>
          </p:cNvPr>
          <p:cNvSpPr txBox="1"/>
          <p:nvPr/>
        </p:nvSpPr>
        <p:spPr>
          <a:xfrm>
            <a:off x="2669487" y="508546"/>
            <a:ext cx="7576928" cy="134509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5400" b="1" dirty="0">
                <a:solidFill>
                  <a:schemeClr val="tx2">
                    <a:lumMod val="50000"/>
                  </a:schemeClr>
                </a:solidFill>
                <a:latin typeface="+mj-lt"/>
              </a:rPr>
              <a:t>Top 500 Most Profitable Cars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endParaRPr lang="en-US" sz="5400" b="1" dirty="0">
              <a:solidFill>
                <a:schemeClr val="tx2">
                  <a:lumMod val="50000"/>
                </a:schemeClr>
              </a:solidFill>
              <a:latin typeface="+mj-lt"/>
            </a:endParaRP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5400" b="1" dirty="0">
              <a:solidFill>
                <a:schemeClr val="tx2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64540D-BF2A-4623-A32D-1AF876B2B591}"/>
              </a:ext>
            </a:extLst>
          </p:cNvPr>
          <p:cNvSpPr/>
          <p:nvPr/>
        </p:nvSpPr>
        <p:spPr>
          <a:xfrm>
            <a:off x="9963150" y="2362190"/>
            <a:ext cx="1447801" cy="2657485"/>
          </a:xfrm>
          <a:prstGeom prst="rect">
            <a:avLst/>
          </a:prstGeom>
          <a:solidFill>
            <a:srgbClr val="ED7D31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96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Frame">
  <a:themeElements>
    <a:clrScheme name="Custom 5">
      <a:dk1>
        <a:sysClr val="windowText" lastClr="000000"/>
      </a:dk1>
      <a:lt1>
        <a:sysClr val="window" lastClr="FFFFFF"/>
      </a:lt1>
      <a:dk2>
        <a:srgbClr val="244061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648</TotalTime>
  <Words>216</Words>
  <Application>Microsoft Office PowerPoint</Application>
  <PresentationFormat>Widescreen</PresentationFormat>
  <Paragraphs>94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 2</vt:lpstr>
      <vt:lpstr>Frame</vt:lpstr>
      <vt:lpstr>PowerPoint Presentation</vt:lpstr>
      <vt:lpstr>PowerPoint Presentation</vt:lpstr>
      <vt:lpstr>2018 Data Overview</vt:lpstr>
      <vt:lpstr>2018 Data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Pedro Javier Morales Jimenez</dc:creator>
  <cp:lastModifiedBy>Pedro Javier Morales Jimenez</cp:lastModifiedBy>
  <cp:revision>62</cp:revision>
  <dcterms:created xsi:type="dcterms:W3CDTF">2021-06-06T13:14:39Z</dcterms:created>
  <dcterms:modified xsi:type="dcterms:W3CDTF">2021-06-14T21:43:48Z</dcterms:modified>
</cp:coreProperties>
</file>

<file path=docProps/thumbnail.jpeg>
</file>